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63" r:id="rId2"/>
  </p:sldIdLst>
  <p:sldSz cx="384048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43ED59-20C7-4FDF-8DCA-8A14D1AA1C8C}" name="Microsoft Office User" initials="MOU" userId="Microsoft Office User" providerId="None"/>
  <p188:author id="{70B610FD-72E4-67EA-2503-7D0189F74843}" name="Jim Zhang" initials="JZ" userId="S::jz421@duke.edu::fa6909b4-cf68-47b2-80b2-932828f9043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1"/>
    <a:srgbClr val="FF0000"/>
    <a:srgbClr val="0000FF"/>
    <a:srgbClr val="ADC8E8"/>
    <a:srgbClr val="355A9A"/>
    <a:srgbClr val="616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6AFF9F-2305-0A45-BD1F-426B6E37D86B}" v="91" dt="2025-03-27T14:56:03.130"/>
    <p1510:client id="{E1D89D1C-3CC8-DD4C-9C40-1D15B2C8DFDC}" v="59" dt="2025-03-27T02:16:45.0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9"/>
    <p:restoredTop sz="95354"/>
  </p:normalViewPr>
  <p:slideViewPr>
    <p:cSldViewPr snapToGrid="0">
      <p:cViewPr>
        <p:scale>
          <a:sx n="49" d="100"/>
          <a:sy n="49" d="100"/>
        </p:scale>
        <p:origin x="1440" y="-3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10" Type="http://schemas.microsoft.com/office/2018/10/relationships/authors" Target="author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m Zhang" userId="fa6909b4-cf68-47b2-80b2-932828f90439" providerId="ADAL" clId="{E1D89D1C-3CC8-DD4C-9C40-1D15B2C8DFDC}"/>
    <pc:docChg chg="undo redo custSel modSld">
      <pc:chgData name="Jim Zhang" userId="fa6909b4-cf68-47b2-80b2-932828f90439" providerId="ADAL" clId="{E1D89D1C-3CC8-DD4C-9C40-1D15B2C8DFDC}" dt="2025-03-27T02:19:53.161" v="3527" actId="1076"/>
      <pc:docMkLst>
        <pc:docMk/>
      </pc:docMkLst>
      <pc:sldChg chg="addSp delSp modSp mod">
        <pc:chgData name="Jim Zhang" userId="fa6909b4-cf68-47b2-80b2-932828f90439" providerId="ADAL" clId="{E1D89D1C-3CC8-DD4C-9C40-1D15B2C8DFDC}" dt="2025-03-27T02:19:53.161" v="3527" actId="1076"/>
        <pc:sldMkLst>
          <pc:docMk/>
          <pc:sldMk cId="1025729995" sldId="263"/>
        </pc:sldMkLst>
        <pc:spChg chg="add del mod">
          <ac:chgData name="Jim Zhang" userId="fa6909b4-cf68-47b2-80b2-932828f90439" providerId="ADAL" clId="{E1D89D1C-3CC8-DD4C-9C40-1D15B2C8DFDC}" dt="2025-03-27T01:41:26.783" v="1785" actId="478"/>
          <ac:spMkLst>
            <pc:docMk/>
            <pc:sldMk cId="1025729995" sldId="263"/>
            <ac:spMk id="4" creationId="{AFCF88A7-33E3-B5F9-F955-A51DD9C4E6F5}"/>
          </ac:spMkLst>
        </pc:spChg>
        <pc:spChg chg="add mod">
          <ac:chgData name="Jim Zhang" userId="fa6909b4-cf68-47b2-80b2-932828f90439" providerId="ADAL" clId="{E1D89D1C-3CC8-DD4C-9C40-1D15B2C8DFDC}" dt="2025-03-26T23:46:12.709" v="513" actId="20577"/>
          <ac:spMkLst>
            <pc:docMk/>
            <pc:sldMk cId="1025729995" sldId="263"/>
            <ac:spMk id="6" creationId="{4550E62D-C761-61F0-58EC-82F458BEBA2E}"/>
          </ac:spMkLst>
        </pc:spChg>
        <pc:spChg chg="add del mod">
          <ac:chgData name="Jim Zhang" userId="fa6909b4-cf68-47b2-80b2-932828f90439" providerId="ADAL" clId="{E1D89D1C-3CC8-DD4C-9C40-1D15B2C8DFDC}" dt="2025-03-26T23:46:37.226" v="516" actId="478"/>
          <ac:spMkLst>
            <pc:docMk/>
            <pc:sldMk cId="1025729995" sldId="263"/>
            <ac:spMk id="8" creationId="{7C426533-54AD-9A7A-12A8-0ACE67936A51}"/>
          </ac:spMkLst>
        </pc:spChg>
        <pc:spChg chg="add del mod">
          <ac:chgData name="Jim Zhang" userId="fa6909b4-cf68-47b2-80b2-932828f90439" providerId="ADAL" clId="{E1D89D1C-3CC8-DD4C-9C40-1D15B2C8DFDC}" dt="2025-03-27T00:56:14.310" v="926" actId="478"/>
          <ac:spMkLst>
            <pc:docMk/>
            <pc:sldMk cId="1025729995" sldId="263"/>
            <ac:spMk id="11" creationId="{4B18C948-7DBA-E98F-2B7B-719F6BBA68CD}"/>
          </ac:spMkLst>
        </pc:spChg>
        <pc:spChg chg="add del mod">
          <ac:chgData name="Jim Zhang" userId="fa6909b4-cf68-47b2-80b2-932828f90439" providerId="ADAL" clId="{E1D89D1C-3CC8-DD4C-9C40-1D15B2C8DFDC}" dt="2025-03-26T20:47:40.645" v="180" actId="21"/>
          <ac:spMkLst>
            <pc:docMk/>
            <pc:sldMk cId="1025729995" sldId="263"/>
            <ac:spMk id="12" creationId="{F1EB1B2A-A7E8-21BB-6F17-A652D1A1DF77}"/>
          </ac:spMkLst>
        </pc:spChg>
        <pc:spChg chg="add mod">
          <ac:chgData name="Jim Zhang" userId="fa6909b4-cf68-47b2-80b2-932828f90439" providerId="ADAL" clId="{E1D89D1C-3CC8-DD4C-9C40-1D15B2C8DFDC}" dt="2025-03-27T01:56:09.037" v="2064" actId="1076"/>
          <ac:spMkLst>
            <pc:docMk/>
            <pc:sldMk cId="1025729995" sldId="263"/>
            <ac:spMk id="13" creationId="{52D1967E-DB08-3139-C3D9-B74B38C7BD92}"/>
          </ac:spMkLst>
        </pc:spChg>
        <pc:spChg chg="add del mod">
          <ac:chgData name="Jim Zhang" userId="fa6909b4-cf68-47b2-80b2-932828f90439" providerId="ADAL" clId="{E1D89D1C-3CC8-DD4C-9C40-1D15B2C8DFDC}" dt="2025-03-27T00:56:15.777" v="927" actId="478"/>
          <ac:spMkLst>
            <pc:docMk/>
            <pc:sldMk cId="1025729995" sldId="263"/>
            <ac:spMk id="14" creationId="{ECEF6C39-D054-0630-5DD6-CE9C76F91FD9}"/>
          </ac:spMkLst>
        </pc:spChg>
        <pc:spChg chg="add mod">
          <ac:chgData name="Jim Zhang" userId="fa6909b4-cf68-47b2-80b2-932828f90439" providerId="ADAL" clId="{E1D89D1C-3CC8-DD4C-9C40-1D15B2C8DFDC}" dt="2025-03-27T01:55:57.472" v="2063" actId="1076"/>
          <ac:spMkLst>
            <pc:docMk/>
            <pc:sldMk cId="1025729995" sldId="263"/>
            <ac:spMk id="15" creationId="{8D942F20-9221-D988-6925-45FA5F6546C8}"/>
          </ac:spMkLst>
        </pc:spChg>
        <pc:spChg chg="add mod">
          <ac:chgData name="Jim Zhang" userId="fa6909b4-cf68-47b2-80b2-932828f90439" providerId="ADAL" clId="{E1D89D1C-3CC8-DD4C-9C40-1D15B2C8DFDC}" dt="2025-03-27T01:37:25.463" v="1777" actId="1076"/>
          <ac:spMkLst>
            <pc:docMk/>
            <pc:sldMk cId="1025729995" sldId="263"/>
            <ac:spMk id="16" creationId="{D5A8AD0C-171F-2FD1-CC99-DF0F6FB92BA4}"/>
          </ac:spMkLst>
        </pc:spChg>
        <pc:spChg chg="add mod">
          <ac:chgData name="Jim Zhang" userId="fa6909b4-cf68-47b2-80b2-932828f90439" providerId="ADAL" clId="{E1D89D1C-3CC8-DD4C-9C40-1D15B2C8DFDC}" dt="2025-03-27T01:55:10.058" v="2054" actId="1076"/>
          <ac:spMkLst>
            <pc:docMk/>
            <pc:sldMk cId="1025729995" sldId="263"/>
            <ac:spMk id="17" creationId="{AAA6FC1F-99F3-2F04-D085-5D86914A5AD1}"/>
          </ac:spMkLst>
        </pc:spChg>
        <pc:spChg chg="add mod">
          <ac:chgData name="Jim Zhang" userId="fa6909b4-cf68-47b2-80b2-932828f90439" providerId="ADAL" clId="{E1D89D1C-3CC8-DD4C-9C40-1D15B2C8DFDC}" dt="2025-03-27T01:37:25.463" v="1777" actId="1076"/>
          <ac:spMkLst>
            <pc:docMk/>
            <pc:sldMk cId="1025729995" sldId="263"/>
            <ac:spMk id="18" creationId="{9AF480AC-EACE-6C38-35C6-07311511AA82}"/>
          </ac:spMkLst>
        </pc:spChg>
        <pc:spChg chg="add mod">
          <ac:chgData name="Jim Zhang" userId="fa6909b4-cf68-47b2-80b2-932828f90439" providerId="ADAL" clId="{E1D89D1C-3CC8-DD4C-9C40-1D15B2C8DFDC}" dt="2025-03-26T23:46:49.445" v="518" actId="1076"/>
          <ac:spMkLst>
            <pc:docMk/>
            <pc:sldMk cId="1025729995" sldId="263"/>
            <ac:spMk id="18" creationId="{F3C28517-5DDD-F588-87CE-1A409600013D}"/>
          </ac:spMkLst>
        </pc:spChg>
        <pc:spChg chg="add mod">
          <ac:chgData name="Jim Zhang" userId="fa6909b4-cf68-47b2-80b2-932828f90439" providerId="ADAL" clId="{E1D89D1C-3CC8-DD4C-9C40-1D15B2C8DFDC}" dt="2025-03-27T02:18:50.905" v="3519" actId="14100"/>
          <ac:spMkLst>
            <pc:docMk/>
            <pc:sldMk cId="1025729995" sldId="263"/>
            <ac:spMk id="19" creationId="{0369768F-6AF8-740A-12BF-BF594D48EE3C}"/>
          </ac:spMkLst>
        </pc:spChg>
        <pc:spChg chg="add del mod">
          <ac:chgData name="Jim Zhang" userId="fa6909b4-cf68-47b2-80b2-932828f90439" providerId="ADAL" clId="{E1D89D1C-3CC8-DD4C-9C40-1D15B2C8DFDC}" dt="2025-03-26T20:08:09.884" v="48"/>
          <ac:spMkLst>
            <pc:docMk/>
            <pc:sldMk cId="1025729995" sldId="263"/>
            <ac:spMk id="20" creationId="{F3C39464-9A72-4BF1-ABA5-B0D8C151A6BF}"/>
          </ac:spMkLst>
        </pc:spChg>
        <pc:spChg chg="add del mod">
          <ac:chgData name="Jim Zhang" userId="fa6909b4-cf68-47b2-80b2-932828f90439" providerId="ADAL" clId="{E1D89D1C-3CC8-DD4C-9C40-1D15B2C8DFDC}" dt="2025-03-26T20:50:18.819" v="200" actId="478"/>
          <ac:spMkLst>
            <pc:docMk/>
            <pc:sldMk cId="1025729995" sldId="263"/>
            <ac:spMk id="21" creationId="{8FD83DC5-AD07-D41A-E1FE-93D7E755F032}"/>
          </ac:spMkLst>
        </pc:spChg>
        <pc:spChg chg="add del mod">
          <ac:chgData name="Jim Zhang" userId="fa6909b4-cf68-47b2-80b2-932828f90439" providerId="ADAL" clId="{E1D89D1C-3CC8-DD4C-9C40-1D15B2C8DFDC}" dt="2025-03-27T01:10:50.834" v="1147" actId="478"/>
          <ac:spMkLst>
            <pc:docMk/>
            <pc:sldMk cId="1025729995" sldId="263"/>
            <ac:spMk id="22" creationId="{23368604-82DA-294F-AA6F-5A15E8EDDC70}"/>
          </ac:spMkLst>
        </pc:spChg>
        <pc:spChg chg="add del mod">
          <ac:chgData name="Jim Zhang" userId="fa6909b4-cf68-47b2-80b2-932828f90439" providerId="ADAL" clId="{E1D89D1C-3CC8-DD4C-9C40-1D15B2C8DFDC}" dt="2025-03-26T20:50:20.018" v="202" actId="478"/>
          <ac:spMkLst>
            <pc:docMk/>
            <pc:sldMk cId="1025729995" sldId="263"/>
            <ac:spMk id="22" creationId="{AAE838BD-8DE2-3DE2-F5FE-4E87D5D43489}"/>
          </ac:spMkLst>
        </pc:spChg>
        <pc:spChg chg="add del mod">
          <ac:chgData name="Jim Zhang" userId="fa6909b4-cf68-47b2-80b2-932828f90439" providerId="ADAL" clId="{E1D89D1C-3CC8-DD4C-9C40-1D15B2C8DFDC}" dt="2025-03-26T20:50:22.154" v="204" actId="478"/>
          <ac:spMkLst>
            <pc:docMk/>
            <pc:sldMk cId="1025729995" sldId="263"/>
            <ac:spMk id="23" creationId="{22B5EF44-21DC-7D52-600F-9978F6AF2D1A}"/>
          </ac:spMkLst>
        </pc:spChg>
        <pc:spChg chg="add mod">
          <ac:chgData name="Jim Zhang" userId="fa6909b4-cf68-47b2-80b2-932828f90439" providerId="ADAL" clId="{E1D89D1C-3CC8-DD4C-9C40-1D15B2C8DFDC}" dt="2025-03-27T01:37:35.777" v="1778" actId="1076"/>
          <ac:spMkLst>
            <pc:docMk/>
            <pc:sldMk cId="1025729995" sldId="263"/>
            <ac:spMk id="23" creationId="{F6A4CC4A-1E23-1F54-5722-9802ABCF99CC}"/>
          </ac:spMkLst>
        </pc:spChg>
        <pc:spChg chg="mod">
          <ac:chgData name="Jim Zhang" userId="fa6909b4-cf68-47b2-80b2-932828f90439" providerId="ADAL" clId="{E1D89D1C-3CC8-DD4C-9C40-1D15B2C8DFDC}" dt="2025-03-27T02:19:47.756" v="3525" actId="1076"/>
          <ac:spMkLst>
            <pc:docMk/>
            <pc:sldMk cId="1025729995" sldId="263"/>
            <ac:spMk id="24" creationId="{FD059439-93D8-B695-895C-B2FE12234E74}"/>
          </ac:spMkLst>
        </pc:spChg>
        <pc:spChg chg="add mod">
          <ac:chgData name="Jim Zhang" userId="fa6909b4-cf68-47b2-80b2-932828f90439" providerId="ADAL" clId="{E1D89D1C-3CC8-DD4C-9C40-1D15B2C8DFDC}" dt="2025-03-27T01:37:35.777" v="1778" actId="1076"/>
          <ac:spMkLst>
            <pc:docMk/>
            <pc:sldMk cId="1025729995" sldId="263"/>
            <ac:spMk id="25" creationId="{32D5ED77-FAA3-BEBA-0F22-D9E2FF3A1E4B}"/>
          </ac:spMkLst>
        </pc:spChg>
        <pc:spChg chg="add del">
          <ac:chgData name="Jim Zhang" userId="fa6909b4-cf68-47b2-80b2-932828f90439" providerId="ADAL" clId="{E1D89D1C-3CC8-DD4C-9C40-1D15B2C8DFDC}" dt="2025-03-26T23:51:49.220" v="637" actId="22"/>
          <ac:spMkLst>
            <pc:docMk/>
            <pc:sldMk cId="1025729995" sldId="263"/>
            <ac:spMk id="26" creationId="{4BB0FB9D-514A-228B-DE4D-6EFC6B9D6556}"/>
          </ac:spMkLst>
        </pc:spChg>
        <pc:spChg chg="add del mod">
          <ac:chgData name="Jim Zhang" userId="fa6909b4-cf68-47b2-80b2-932828f90439" providerId="ADAL" clId="{E1D89D1C-3CC8-DD4C-9C40-1D15B2C8DFDC}" dt="2025-03-27T01:15:06.830" v="1237" actId="478"/>
          <ac:spMkLst>
            <pc:docMk/>
            <pc:sldMk cId="1025729995" sldId="263"/>
            <ac:spMk id="26" creationId="{B2B0CFA2-8A88-3CD4-1755-038456DEDC1A}"/>
          </ac:spMkLst>
        </pc:spChg>
        <pc:spChg chg="add mod topLvl">
          <ac:chgData name="Jim Zhang" userId="fa6909b4-cf68-47b2-80b2-932828f90439" providerId="ADAL" clId="{E1D89D1C-3CC8-DD4C-9C40-1D15B2C8DFDC}" dt="2025-03-27T01:37:35.777" v="1778" actId="1076"/>
          <ac:spMkLst>
            <pc:docMk/>
            <pc:sldMk cId="1025729995" sldId="263"/>
            <ac:spMk id="28" creationId="{F810166C-91EC-304E-BCC8-529976226CC8}"/>
          </ac:spMkLst>
        </pc:spChg>
        <pc:spChg chg="mod">
          <ac:chgData name="Jim Zhang" userId="fa6909b4-cf68-47b2-80b2-932828f90439" providerId="ADAL" clId="{E1D89D1C-3CC8-DD4C-9C40-1D15B2C8DFDC}" dt="2025-03-27T01:37:18.813" v="1776" actId="20577"/>
          <ac:spMkLst>
            <pc:docMk/>
            <pc:sldMk cId="1025729995" sldId="263"/>
            <ac:spMk id="29" creationId="{8E202A96-2F63-6B62-E2A5-E89EFE961633}"/>
          </ac:spMkLst>
        </pc:spChg>
        <pc:spChg chg="add mod">
          <ac:chgData name="Jim Zhang" userId="fa6909b4-cf68-47b2-80b2-932828f90439" providerId="ADAL" clId="{E1D89D1C-3CC8-DD4C-9C40-1D15B2C8DFDC}" dt="2025-03-27T02:14:33.270" v="3074" actId="1076"/>
          <ac:spMkLst>
            <pc:docMk/>
            <pc:sldMk cId="1025729995" sldId="263"/>
            <ac:spMk id="30" creationId="{8823DFA3-FD32-8D72-1FDA-A77C1EE71FAC}"/>
          </ac:spMkLst>
        </pc:spChg>
        <pc:spChg chg="mod">
          <ac:chgData name="Jim Zhang" userId="fa6909b4-cf68-47b2-80b2-932828f90439" providerId="ADAL" clId="{E1D89D1C-3CC8-DD4C-9C40-1D15B2C8DFDC}" dt="2025-03-27T02:14:19.933" v="3070" actId="14100"/>
          <ac:spMkLst>
            <pc:docMk/>
            <pc:sldMk cId="1025729995" sldId="263"/>
            <ac:spMk id="34" creationId="{182C3318-93DE-A5B5-C498-9C5C4D284B08}"/>
          </ac:spMkLst>
        </pc:spChg>
        <pc:spChg chg="add del mod">
          <ac:chgData name="Jim Zhang" userId="fa6909b4-cf68-47b2-80b2-932828f90439" providerId="ADAL" clId="{E1D89D1C-3CC8-DD4C-9C40-1D15B2C8DFDC}" dt="2025-03-27T01:19:55.575" v="1411" actId="22"/>
          <ac:spMkLst>
            <pc:docMk/>
            <pc:sldMk cId="1025729995" sldId="263"/>
            <ac:spMk id="36" creationId="{4C6C9F13-E23B-B8EB-FD44-31B77EFB186D}"/>
          </ac:spMkLst>
        </pc:spChg>
        <pc:spChg chg="del mod">
          <ac:chgData name="Jim Zhang" userId="fa6909b4-cf68-47b2-80b2-932828f90439" providerId="ADAL" clId="{E1D89D1C-3CC8-DD4C-9C40-1D15B2C8DFDC}" dt="2025-03-26T23:47:24.624" v="523" actId="478"/>
          <ac:spMkLst>
            <pc:docMk/>
            <pc:sldMk cId="1025729995" sldId="263"/>
            <ac:spMk id="36" creationId="{6CC9E761-ED5D-BB62-2CF0-BBE8292E6FF5}"/>
          </ac:spMkLst>
        </pc:spChg>
        <pc:spChg chg="mod">
          <ac:chgData name="Jim Zhang" userId="fa6909b4-cf68-47b2-80b2-932828f90439" providerId="ADAL" clId="{E1D89D1C-3CC8-DD4C-9C40-1D15B2C8DFDC}" dt="2025-03-27T02:12:18.362" v="3016" actId="14100"/>
          <ac:spMkLst>
            <pc:docMk/>
            <pc:sldMk cId="1025729995" sldId="263"/>
            <ac:spMk id="37" creationId="{E0CAD9C9-2A4E-EAAD-0C1F-8C27CEE78A1A}"/>
          </ac:spMkLst>
        </pc:spChg>
        <pc:spChg chg="add del mod">
          <ac:chgData name="Jim Zhang" userId="fa6909b4-cf68-47b2-80b2-932828f90439" providerId="ADAL" clId="{E1D89D1C-3CC8-DD4C-9C40-1D15B2C8DFDC}" dt="2025-03-27T01:19:51.684" v="1407" actId="478"/>
          <ac:spMkLst>
            <pc:docMk/>
            <pc:sldMk cId="1025729995" sldId="263"/>
            <ac:spMk id="40" creationId="{71E635CD-4844-A42A-3BA2-7BB0E5D06849}"/>
          </ac:spMkLst>
        </pc:spChg>
        <pc:spChg chg="add mod">
          <ac:chgData name="Jim Zhang" userId="fa6909b4-cf68-47b2-80b2-932828f90439" providerId="ADAL" clId="{E1D89D1C-3CC8-DD4C-9C40-1D15B2C8DFDC}" dt="2025-03-27T01:37:45.588" v="1781" actId="14100"/>
          <ac:spMkLst>
            <pc:docMk/>
            <pc:sldMk cId="1025729995" sldId="263"/>
            <ac:spMk id="41" creationId="{D32AD5D6-ACDB-DA2F-A7DF-3FA6787957D6}"/>
          </ac:spMkLst>
        </pc:spChg>
        <pc:spChg chg="add mod">
          <ac:chgData name="Jim Zhang" userId="fa6909b4-cf68-47b2-80b2-932828f90439" providerId="ADAL" clId="{E1D89D1C-3CC8-DD4C-9C40-1D15B2C8DFDC}" dt="2025-03-27T02:09:07.760" v="2967" actId="1076"/>
          <ac:spMkLst>
            <pc:docMk/>
            <pc:sldMk cId="1025729995" sldId="263"/>
            <ac:spMk id="46" creationId="{CFDB265A-CA79-06F5-38BD-C2B55F16EE34}"/>
          </ac:spMkLst>
        </pc:spChg>
        <pc:spChg chg="add del mod">
          <ac:chgData name="Jim Zhang" userId="fa6909b4-cf68-47b2-80b2-932828f90439" providerId="ADAL" clId="{E1D89D1C-3CC8-DD4C-9C40-1D15B2C8DFDC}" dt="2025-03-27T01:51:47.836" v="1934" actId="478"/>
          <ac:spMkLst>
            <pc:docMk/>
            <pc:sldMk cId="1025729995" sldId="263"/>
            <ac:spMk id="47" creationId="{4EB928F4-48D4-52DC-6620-1484933E2312}"/>
          </ac:spMkLst>
        </pc:spChg>
        <pc:spChg chg="add mod">
          <ac:chgData name="Jim Zhang" userId="fa6909b4-cf68-47b2-80b2-932828f90439" providerId="ADAL" clId="{E1D89D1C-3CC8-DD4C-9C40-1D15B2C8DFDC}" dt="2025-03-27T01:45:50.203" v="1852" actId="1076"/>
          <ac:spMkLst>
            <pc:docMk/>
            <pc:sldMk cId="1025729995" sldId="263"/>
            <ac:spMk id="48" creationId="{0D8C2535-0985-4B55-97FD-72E8222FF3A1}"/>
          </ac:spMkLst>
        </pc:spChg>
        <pc:spChg chg="add mod">
          <ac:chgData name="Jim Zhang" userId="fa6909b4-cf68-47b2-80b2-932828f90439" providerId="ADAL" clId="{E1D89D1C-3CC8-DD4C-9C40-1D15B2C8DFDC}" dt="2025-03-27T01:46:03.873" v="1858" actId="14100"/>
          <ac:spMkLst>
            <pc:docMk/>
            <pc:sldMk cId="1025729995" sldId="263"/>
            <ac:spMk id="49" creationId="{8CDACD2B-C9D8-299E-0321-A44FB0C9D3D5}"/>
          </ac:spMkLst>
        </pc:spChg>
        <pc:spChg chg="add mod">
          <ac:chgData name="Jim Zhang" userId="fa6909b4-cf68-47b2-80b2-932828f90439" providerId="ADAL" clId="{E1D89D1C-3CC8-DD4C-9C40-1D15B2C8DFDC}" dt="2025-03-27T01:46:13.490" v="1863" actId="1076"/>
          <ac:spMkLst>
            <pc:docMk/>
            <pc:sldMk cId="1025729995" sldId="263"/>
            <ac:spMk id="50" creationId="{F4D37D75-BA0B-7EA3-4E98-C9DF5333415B}"/>
          </ac:spMkLst>
        </pc:spChg>
        <pc:spChg chg="add mod">
          <ac:chgData name="Jim Zhang" userId="fa6909b4-cf68-47b2-80b2-932828f90439" providerId="ADAL" clId="{E1D89D1C-3CC8-DD4C-9C40-1D15B2C8DFDC}" dt="2025-03-27T01:46:31.835" v="1870" actId="14100"/>
          <ac:spMkLst>
            <pc:docMk/>
            <pc:sldMk cId="1025729995" sldId="263"/>
            <ac:spMk id="51" creationId="{B8E1F426-9F12-C91A-5816-61ED77E42DFD}"/>
          </ac:spMkLst>
        </pc:spChg>
        <pc:spChg chg="add mod">
          <ac:chgData name="Jim Zhang" userId="fa6909b4-cf68-47b2-80b2-932828f90439" providerId="ADAL" clId="{E1D89D1C-3CC8-DD4C-9C40-1D15B2C8DFDC}" dt="2025-03-27T01:47:21.030" v="1875" actId="2085"/>
          <ac:spMkLst>
            <pc:docMk/>
            <pc:sldMk cId="1025729995" sldId="263"/>
            <ac:spMk id="52" creationId="{D8478908-6FBB-0272-708A-A59AF3444CE3}"/>
          </ac:spMkLst>
        </pc:spChg>
        <pc:spChg chg="add mod">
          <ac:chgData name="Jim Zhang" userId="fa6909b4-cf68-47b2-80b2-932828f90439" providerId="ADAL" clId="{E1D89D1C-3CC8-DD4C-9C40-1D15B2C8DFDC}" dt="2025-03-27T01:47:30.509" v="1877" actId="1076"/>
          <ac:spMkLst>
            <pc:docMk/>
            <pc:sldMk cId="1025729995" sldId="263"/>
            <ac:spMk id="53" creationId="{2A5D5CAF-9DD3-DFA6-A429-F0B4BB1B80A3}"/>
          </ac:spMkLst>
        </pc:spChg>
        <pc:spChg chg="add mod">
          <ac:chgData name="Jim Zhang" userId="fa6909b4-cf68-47b2-80b2-932828f90439" providerId="ADAL" clId="{E1D89D1C-3CC8-DD4C-9C40-1D15B2C8DFDC}" dt="2025-03-27T01:47:35.603" v="1879" actId="1076"/>
          <ac:spMkLst>
            <pc:docMk/>
            <pc:sldMk cId="1025729995" sldId="263"/>
            <ac:spMk id="54" creationId="{87895E5D-0680-A221-EA3B-2F43F8C41297}"/>
          </ac:spMkLst>
        </pc:spChg>
        <pc:spChg chg="add mod">
          <ac:chgData name="Jim Zhang" userId="fa6909b4-cf68-47b2-80b2-932828f90439" providerId="ADAL" clId="{E1D89D1C-3CC8-DD4C-9C40-1D15B2C8DFDC}" dt="2025-03-27T01:47:45.106" v="1884" actId="1076"/>
          <ac:spMkLst>
            <pc:docMk/>
            <pc:sldMk cId="1025729995" sldId="263"/>
            <ac:spMk id="55" creationId="{B703E571-52B9-BA9B-EE25-0EF2F031CB7E}"/>
          </ac:spMkLst>
        </pc:spChg>
        <pc:spChg chg="mod">
          <ac:chgData name="Jim Zhang" userId="fa6909b4-cf68-47b2-80b2-932828f90439" providerId="ADAL" clId="{E1D89D1C-3CC8-DD4C-9C40-1D15B2C8DFDC}" dt="2025-03-27T00:47:33.870" v="799" actId="14100"/>
          <ac:spMkLst>
            <pc:docMk/>
            <pc:sldMk cId="1025729995" sldId="263"/>
            <ac:spMk id="56" creationId="{25C3DD2F-CDE4-1896-CE58-E3AF4281103A}"/>
          </ac:spMkLst>
        </pc:spChg>
        <pc:spChg chg="mod">
          <ac:chgData name="Jim Zhang" userId="fa6909b4-cf68-47b2-80b2-932828f90439" providerId="ADAL" clId="{E1D89D1C-3CC8-DD4C-9C40-1D15B2C8DFDC}" dt="2025-03-27T02:19:40.306" v="3524" actId="1076"/>
          <ac:spMkLst>
            <pc:docMk/>
            <pc:sldMk cId="1025729995" sldId="263"/>
            <ac:spMk id="58" creationId="{2E60524C-94C3-FD20-13D8-7958CBF8904E}"/>
          </ac:spMkLst>
        </pc:spChg>
        <pc:spChg chg="add mod">
          <ac:chgData name="Jim Zhang" userId="fa6909b4-cf68-47b2-80b2-932828f90439" providerId="ADAL" clId="{E1D89D1C-3CC8-DD4C-9C40-1D15B2C8DFDC}" dt="2025-03-27T01:47:56.175" v="1887" actId="1076"/>
          <ac:spMkLst>
            <pc:docMk/>
            <pc:sldMk cId="1025729995" sldId="263"/>
            <ac:spMk id="59" creationId="{3E3B4DEA-8081-15E8-412F-C2A313CE6882}"/>
          </ac:spMkLst>
        </pc:spChg>
        <pc:spChg chg="mod">
          <ac:chgData name="Jim Zhang" userId="fa6909b4-cf68-47b2-80b2-932828f90439" providerId="ADAL" clId="{E1D89D1C-3CC8-DD4C-9C40-1D15B2C8DFDC}" dt="2025-03-27T02:12:12.407" v="3015" actId="14100"/>
          <ac:spMkLst>
            <pc:docMk/>
            <pc:sldMk cId="1025729995" sldId="263"/>
            <ac:spMk id="63" creationId="{8490B1F3-34CE-DD06-18A5-5BA1C94A763D}"/>
          </ac:spMkLst>
        </pc:spChg>
        <pc:spChg chg="add mod">
          <ac:chgData name="Jim Zhang" userId="fa6909b4-cf68-47b2-80b2-932828f90439" providerId="ADAL" clId="{E1D89D1C-3CC8-DD4C-9C40-1D15B2C8DFDC}" dt="2025-03-27T02:01:23.298" v="2383" actId="1076"/>
          <ac:spMkLst>
            <pc:docMk/>
            <pc:sldMk cId="1025729995" sldId="263"/>
            <ac:spMk id="65" creationId="{43EA41F6-C77F-2655-8376-8C886EC6505D}"/>
          </ac:spMkLst>
        </pc:spChg>
        <pc:spChg chg="add mod">
          <ac:chgData name="Jim Zhang" userId="fa6909b4-cf68-47b2-80b2-932828f90439" providerId="ADAL" clId="{E1D89D1C-3CC8-DD4C-9C40-1D15B2C8DFDC}" dt="2025-03-27T02:15:04.732" v="3079" actId="1076"/>
          <ac:spMkLst>
            <pc:docMk/>
            <pc:sldMk cId="1025729995" sldId="263"/>
            <ac:spMk id="66" creationId="{6A1A957E-1AE2-9F9A-1734-8840D62606A0}"/>
          </ac:spMkLst>
        </pc:spChg>
        <pc:spChg chg="mod topLvl">
          <ac:chgData name="Jim Zhang" userId="fa6909b4-cf68-47b2-80b2-932828f90439" providerId="ADAL" clId="{E1D89D1C-3CC8-DD4C-9C40-1D15B2C8DFDC}" dt="2025-03-27T01:37:35.777" v="1778" actId="1076"/>
          <ac:spMkLst>
            <pc:docMk/>
            <pc:sldMk cId="1025729995" sldId="263"/>
            <ac:spMk id="67" creationId="{8A011034-C66C-D71A-E81E-BA74789EA2C7}"/>
          </ac:spMkLst>
        </pc:spChg>
        <pc:spChg chg="add mod">
          <ac:chgData name="Jim Zhang" userId="fa6909b4-cf68-47b2-80b2-932828f90439" providerId="ADAL" clId="{E1D89D1C-3CC8-DD4C-9C40-1D15B2C8DFDC}" dt="2025-03-27T02:15:15.474" v="3082" actId="20577"/>
          <ac:spMkLst>
            <pc:docMk/>
            <pc:sldMk cId="1025729995" sldId="263"/>
            <ac:spMk id="71" creationId="{2929D1CA-C42B-B046-660B-878714E959F8}"/>
          </ac:spMkLst>
        </pc:spChg>
        <pc:spChg chg="add mod">
          <ac:chgData name="Jim Zhang" userId="fa6909b4-cf68-47b2-80b2-932828f90439" providerId="ADAL" clId="{E1D89D1C-3CC8-DD4C-9C40-1D15B2C8DFDC}" dt="2025-03-27T02:19:53.161" v="3527" actId="1076"/>
          <ac:spMkLst>
            <pc:docMk/>
            <pc:sldMk cId="1025729995" sldId="263"/>
            <ac:spMk id="72" creationId="{3B1A545D-2619-CB3F-5849-C01EE94B3509}"/>
          </ac:spMkLst>
        </pc:spChg>
        <pc:spChg chg="add mod">
          <ac:chgData name="Jim Zhang" userId="fa6909b4-cf68-47b2-80b2-932828f90439" providerId="ADAL" clId="{E1D89D1C-3CC8-DD4C-9C40-1D15B2C8DFDC}" dt="2025-03-27T02:13:30.157" v="3061"/>
          <ac:spMkLst>
            <pc:docMk/>
            <pc:sldMk cId="1025729995" sldId="263"/>
            <ac:spMk id="73" creationId="{4921BEF5-88E2-56BE-F118-B16F8F3F7B24}"/>
          </ac:spMkLst>
        </pc:spChg>
        <pc:spChg chg="add mod">
          <ac:chgData name="Jim Zhang" userId="fa6909b4-cf68-47b2-80b2-932828f90439" providerId="ADAL" clId="{E1D89D1C-3CC8-DD4C-9C40-1D15B2C8DFDC}" dt="2025-03-27T02:13:32.784" v="3062"/>
          <ac:spMkLst>
            <pc:docMk/>
            <pc:sldMk cId="1025729995" sldId="263"/>
            <ac:spMk id="74" creationId="{FE8381DF-3B36-5506-8445-CDA2A4508DF6}"/>
          </ac:spMkLst>
        </pc:spChg>
        <pc:spChg chg="add mod">
          <ac:chgData name="Jim Zhang" userId="fa6909b4-cf68-47b2-80b2-932828f90439" providerId="ADAL" clId="{E1D89D1C-3CC8-DD4C-9C40-1D15B2C8DFDC}" dt="2025-03-27T02:13:34.006" v="3063"/>
          <ac:spMkLst>
            <pc:docMk/>
            <pc:sldMk cId="1025729995" sldId="263"/>
            <ac:spMk id="75" creationId="{F172F809-2FBA-5032-5420-D85EA344AE80}"/>
          </ac:spMkLst>
        </pc:spChg>
        <pc:spChg chg="add mod">
          <ac:chgData name="Jim Zhang" userId="fa6909b4-cf68-47b2-80b2-932828f90439" providerId="ADAL" clId="{E1D89D1C-3CC8-DD4C-9C40-1D15B2C8DFDC}" dt="2025-03-27T02:16:07.782" v="3083"/>
          <ac:spMkLst>
            <pc:docMk/>
            <pc:sldMk cId="1025729995" sldId="263"/>
            <ac:spMk id="76" creationId="{A1E8E791-7DB4-A467-4005-1BFC7D802916}"/>
          </ac:spMkLst>
        </pc:spChg>
        <pc:spChg chg="mod">
          <ac:chgData name="Jim Zhang" userId="fa6909b4-cf68-47b2-80b2-932828f90439" providerId="ADAL" clId="{E1D89D1C-3CC8-DD4C-9C40-1D15B2C8DFDC}" dt="2025-03-27T00:58:32.161" v="1022" actId="20577"/>
          <ac:spMkLst>
            <pc:docMk/>
            <pc:sldMk cId="1025729995" sldId="263"/>
            <ac:spMk id="77" creationId="{2DFB00F0-1102-7B36-11A1-EC86FF82C051}"/>
          </ac:spMkLst>
        </pc:spChg>
        <pc:spChg chg="add mod">
          <ac:chgData name="Jim Zhang" userId="fa6909b4-cf68-47b2-80b2-932828f90439" providerId="ADAL" clId="{E1D89D1C-3CC8-DD4C-9C40-1D15B2C8DFDC}" dt="2025-03-27T02:19:51.518" v="3526" actId="1076"/>
          <ac:spMkLst>
            <pc:docMk/>
            <pc:sldMk cId="1025729995" sldId="263"/>
            <ac:spMk id="79" creationId="{E2BAACAB-97AE-6EA8-DC3A-F25BC6BD7B56}"/>
          </ac:spMkLst>
        </pc:spChg>
        <pc:spChg chg="mod">
          <ac:chgData name="Jim Zhang" userId="fa6909b4-cf68-47b2-80b2-932828f90439" providerId="ADAL" clId="{E1D89D1C-3CC8-DD4C-9C40-1D15B2C8DFDC}" dt="2025-03-27T01:37:35.777" v="1778" actId="1076"/>
          <ac:spMkLst>
            <pc:docMk/>
            <pc:sldMk cId="1025729995" sldId="263"/>
            <ac:spMk id="86" creationId="{C1576798-702A-5941-1E21-F125503B8C6A}"/>
          </ac:spMkLst>
        </pc:spChg>
        <pc:spChg chg="mod">
          <ac:chgData name="Jim Zhang" userId="fa6909b4-cf68-47b2-80b2-932828f90439" providerId="ADAL" clId="{E1D89D1C-3CC8-DD4C-9C40-1D15B2C8DFDC}" dt="2025-03-27T01:37:35.777" v="1778" actId="1076"/>
          <ac:spMkLst>
            <pc:docMk/>
            <pc:sldMk cId="1025729995" sldId="263"/>
            <ac:spMk id="87" creationId="{383FC4E8-B969-C370-8824-CB8A8771BD3F}"/>
          </ac:spMkLst>
        </pc:spChg>
        <pc:spChg chg="mod topLvl">
          <ac:chgData name="Jim Zhang" userId="fa6909b4-cf68-47b2-80b2-932828f90439" providerId="ADAL" clId="{E1D89D1C-3CC8-DD4C-9C40-1D15B2C8DFDC}" dt="2025-03-27T01:37:35.777" v="1778" actId="1076"/>
          <ac:spMkLst>
            <pc:docMk/>
            <pc:sldMk cId="1025729995" sldId="263"/>
            <ac:spMk id="92" creationId="{901FD235-F9C6-AB9C-DE0A-025156752E69}"/>
          </ac:spMkLst>
        </pc:spChg>
        <pc:spChg chg="mod">
          <ac:chgData name="Jim Zhang" userId="fa6909b4-cf68-47b2-80b2-932828f90439" providerId="ADAL" clId="{E1D89D1C-3CC8-DD4C-9C40-1D15B2C8DFDC}" dt="2025-03-27T01:05:36.503" v="1102" actId="1076"/>
          <ac:spMkLst>
            <pc:docMk/>
            <pc:sldMk cId="1025729995" sldId="263"/>
            <ac:spMk id="93" creationId="{62D1A46E-60E2-1CE2-CCF9-D5C9E3ED2D73}"/>
          </ac:spMkLst>
        </pc:spChg>
        <pc:spChg chg="mod">
          <ac:chgData name="Jim Zhang" userId="fa6909b4-cf68-47b2-80b2-932828f90439" providerId="ADAL" clId="{E1D89D1C-3CC8-DD4C-9C40-1D15B2C8DFDC}" dt="2025-03-27T01:02:34.745" v="1081" actId="1076"/>
          <ac:spMkLst>
            <pc:docMk/>
            <pc:sldMk cId="1025729995" sldId="263"/>
            <ac:spMk id="94" creationId="{0045FAE4-44C8-CE90-2FA8-1CCF0A77CA75}"/>
          </ac:spMkLst>
        </pc:spChg>
        <pc:spChg chg="mod">
          <ac:chgData name="Jim Zhang" userId="fa6909b4-cf68-47b2-80b2-932828f90439" providerId="ADAL" clId="{E1D89D1C-3CC8-DD4C-9C40-1D15B2C8DFDC}" dt="2025-03-26T23:49:34.319" v="562" actId="1076"/>
          <ac:spMkLst>
            <pc:docMk/>
            <pc:sldMk cId="1025729995" sldId="263"/>
            <ac:spMk id="95" creationId="{29617CFE-D8D7-7C3B-B250-9C1003009DAC}"/>
          </ac:spMkLst>
        </pc:spChg>
        <pc:spChg chg="mod">
          <ac:chgData name="Jim Zhang" userId="fa6909b4-cf68-47b2-80b2-932828f90439" providerId="ADAL" clId="{E1D89D1C-3CC8-DD4C-9C40-1D15B2C8DFDC}" dt="2025-03-27T01:02:34.745" v="1081" actId="1076"/>
          <ac:spMkLst>
            <pc:docMk/>
            <pc:sldMk cId="1025729995" sldId="263"/>
            <ac:spMk id="97" creationId="{C6CAAC00-AE87-C762-47FB-A99011B754B8}"/>
          </ac:spMkLst>
        </pc:spChg>
        <pc:spChg chg="mod">
          <ac:chgData name="Jim Zhang" userId="fa6909b4-cf68-47b2-80b2-932828f90439" providerId="ADAL" clId="{E1D89D1C-3CC8-DD4C-9C40-1D15B2C8DFDC}" dt="2025-03-27T01:02:34.745" v="1081" actId="1076"/>
          <ac:spMkLst>
            <pc:docMk/>
            <pc:sldMk cId="1025729995" sldId="263"/>
            <ac:spMk id="99" creationId="{7FDFA60B-1FB2-B857-EE61-7E0D82007663}"/>
          </ac:spMkLst>
        </pc:spChg>
        <pc:spChg chg="mod">
          <ac:chgData name="Jim Zhang" userId="fa6909b4-cf68-47b2-80b2-932828f90439" providerId="ADAL" clId="{E1D89D1C-3CC8-DD4C-9C40-1D15B2C8DFDC}" dt="2025-03-27T01:02:34.745" v="1081" actId="1076"/>
          <ac:spMkLst>
            <pc:docMk/>
            <pc:sldMk cId="1025729995" sldId="263"/>
            <ac:spMk id="100" creationId="{B8A98CBD-B7D4-6E28-6607-BC74F5579C97}"/>
          </ac:spMkLst>
        </pc:spChg>
        <pc:spChg chg="mod">
          <ac:chgData name="Jim Zhang" userId="fa6909b4-cf68-47b2-80b2-932828f90439" providerId="ADAL" clId="{E1D89D1C-3CC8-DD4C-9C40-1D15B2C8DFDC}" dt="2025-03-27T01:02:34.745" v="1081" actId="1076"/>
          <ac:spMkLst>
            <pc:docMk/>
            <pc:sldMk cId="1025729995" sldId="263"/>
            <ac:spMk id="102" creationId="{0B71B825-6969-6904-65CA-EEB9E76763D3}"/>
          </ac:spMkLst>
        </pc:spChg>
        <pc:spChg chg="mod">
          <ac:chgData name="Jim Zhang" userId="fa6909b4-cf68-47b2-80b2-932828f90439" providerId="ADAL" clId="{E1D89D1C-3CC8-DD4C-9C40-1D15B2C8DFDC}" dt="2025-03-27T01:02:34.745" v="1081" actId="1076"/>
          <ac:spMkLst>
            <pc:docMk/>
            <pc:sldMk cId="1025729995" sldId="263"/>
            <ac:spMk id="103" creationId="{3F082485-8378-DD56-2E69-267A3BDA2FAC}"/>
          </ac:spMkLst>
        </pc:spChg>
        <pc:spChg chg="mod">
          <ac:chgData name="Jim Zhang" userId="fa6909b4-cf68-47b2-80b2-932828f90439" providerId="ADAL" clId="{E1D89D1C-3CC8-DD4C-9C40-1D15B2C8DFDC}" dt="2025-03-27T01:02:34.745" v="1081" actId="1076"/>
          <ac:spMkLst>
            <pc:docMk/>
            <pc:sldMk cId="1025729995" sldId="263"/>
            <ac:spMk id="104" creationId="{49DB5DC6-D68E-440B-652A-3CE5251FBE4A}"/>
          </ac:spMkLst>
        </pc:spChg>
        <pc:spChg chg="mod">
          <ac:chgData name="Jim Zhang" userId="fa6909b4-cf68-47b2-80b2-932828f90439" providerId="ADAL" clId="{E1D89D1C-3CC8-DD4C-9C40-1D15B2C8DFDC}" dt="2025-03-26T23:49:35.890" v="564" actId="1076"/>
          <ac:spMkLst>
            <pc:docMk/>
            <pc:sldMk cId="1025729995" sldId="263"/>
            <ac:spMk id="107" creationId="{BC37F3F1-4520-8370-46BA-32D71CB946FC}"/>
          </ac:spMkLst>
        </pc:spChg>
        <pc:spChg chg="mod">
          <ac:chgData name="Jim Zhang" userId="fa6909b4-cf68-47b2-80b2-932828f90439" providerId="ADAL" clId="{E1D89D1C-3CC8-DD4C-9C40-1D15B2C8DFDC}" dt="2025-03-27T01:02:34.111" v="1080" actId="1076"/>
          <ac:spMkLst>
            <pc:docMk/>
            <pc:sldMk cId="1025729995" sldId="263"/>
            <ac:spMk id="108" creationId="{E8FBF823-7AAF-95CB-7A45-900F2C104DA0}"/>
          </ac:spMkLst>
        </pc:spChg>
        <pc:spChg chg="mod">
          <ac:chgData name="Jim Zhang" userId="fa6909b4-cf68-47b2-80b2-932828f90439" providerId="ADAL" clId="{E1D89D1C-3CC8-DD4C-9C40-1D15B2C8DFDC}" dt="2025-03-27T01:02:34.745" v="1081" actId="1076"/>
          <ac:spMkLst>
            <pc:docMk/>
            <pc:sldMk cId="1025729995" sldId="263"/>
            <ac:spMk id="110" creationId="{83006010-0298-E1C3-DD58-D91BC6221179}"/>
          </ac:spMkLst>
        </pc:spChg>
        <pc:spChg chg="mod">
          <ac:chgData name="Jim Zhang" userId="fa6909b4-cf68-47b2-80b2-932828f90439" providerId="ADAL" clId="{E1D89D1C-3CC8-DD4C-9C40-1D15B2C8DFDC}" dt="2025-03-27T01:08:15.725" v="1123" actId="1076"/>
          <ac:spMkLst>
            <pc:docMk/>
            <pc:sldMk cId="1025729995" sldId="263"/>
            <ac:spMk id="126" creationId="{C5A74AB5-DCBF-25F0-F342-89FC6BA9E7F1}"/>
          </ac:spMkLst>
        </pc:spChg>
        <pc:spChg chg="mod">
          <ac:chgData name="Jim Zhang" userId="fa6909b4-cf68-47b2-80b2-932828f90439" providerId="ADAL" clId="{E1D89D1C-3CC8-DD4C-9C40-1D15B2C8DFDC}" dt="2025-03-27T01:08:26.791" v="1125" actId="1076"/>
          <ac:spMkLst>
            <pc:docMk/>
            <pc:sldMk cId="1025729995" sldId="263"/>
            <ac:spMk id="127" creationId="{297A760C-1C38-C2E2-C7E8-D5810FBC2DB5}"/>
          </ac:spMkLst>
        </pc:spChg>
        <pc:spChg chg="topLvl">
          <ac:chgData name="Jim Zhang" userId="fa6909b4-cf68-47b2-80b2-932828f90439" providerId="ADAL" clId="{E1D89D1C-3CC8-DD4C-9C40-1D15B2C8DFDC}" dt="2025-03-26T23:53:22.902" v="655" actId="165"/>
          <ac:spMkLst>
            <pc:docMk/>
            <pc:sldMk cId="1025729995" sldId="263"/>
            <ac:spMk id="259" creationId="{1A6B5560-2CB6-B166-CDF7-CC3562193A2D}"/>
          </ac:spMkLst>
        </pc:spChg>
        <pc:spChg chg="mod">
          <ac:chgData name="Jim Zhang" userId="fa6909b4-cf68-47b2-80b2-932828f90439" providerId="ADAL" clId="{E1D89D1C-3CC8-DD4C-9C40-1D15B2C8DFDC}" dt="2025-03-27T01:09:07.232" v="1131" actId="1076"/>
          <ac:spMkLst>
            <pc:docMk/>
            <pc:sldMk cId="1025729995" sldId="263"/>
            <ac:spMk id="275" creationId="{367F876A-1B5D-BB0C-DB56-9C1B3D2E385B}"/>
          </ac:spMkLst>
        </pc:spChg>
        <pc:spChg chg="mod">
          <ac:chgData name="Jim Zhang" userId="fa6909b4-cf68-47b2-80b2-932828f90439" providerId="ADAL" clId="{E1D89D1C-3CC8-DD4C-9C40-1D15B2C8DFDC}" dt="2025-03-27T01:08:38.101" v="1127" actId="14100"/>
          <ac:spMkLst>
            <pc:docMk/>
            <pc:sldMk cId="1025729995" sldId="263"/>
            <ac:spMk id="276" creationId="{DAA9363C-5DEF-DA60-08EE-3AB801C31C56}"/>
          </ac:spMkLst>
        </pc:spChg>
        <pc:spChg chg="mod topLvl">
          <ac:chgData name="Jim Zhang" userId="fa6909b4-cf68-47b2-80b2-932828f90439" providerId="ADAL" clId="{E1D89D1C-3CC8-DD4C-9C40-1D15B2C8DFDC}" dt="2025-03-27T01:37:35.777" v="1778" actId="1076"/>
          <ac:spMkLst>
            <pc:docMk/>
            <pc:sldMk cId="1025729995" sldId="263"/>
            <ac:spMk id="279" creationId="{25FC2F95-898C-F1F2-5B98-E833D27687CD}"/>
          </ac:spMkLst>
        </pc:spChg>
        <pc:spChg chg="mod topLvl">
          <ac:chgData name="Jim Zhang" userId="fa6909b4-cf68-47b2-80b2-932828f90439" providerId="ADAL" clId="{E1D89D1C-3CC8-DD4C-9C40-1D15B2C8DFDC}" dt="2025-03-27T01:37:35.777" v="1778" actId="1076"/>
          <ac:spMkLst>
            <pc:docMk/>
            <pc:sldMk cId="1025729995" sldId="263"/>
            <ac:spMk id="280" creationId="{F3BEBFFB-0C5D-7FE3-C009-25C7BA527278}"/>
          </ac:spMkLst>
        </pc:spChg>
        <pc:spChg chg="mod topLvl">
          <ac:chgData name="Jim Zhang" userId="fa6909b4-cf68-47b2-80b2-932828f90439" providerId="ADAL" clId="{E1D89D1C-3CC8-DD4C-9C40-1D15B2C8DFDC}" dt="2025-03-27T01:37:35.777" v="1778" actId="1076"/>
          <ac:spMkLst>
            <pc:docMk/>
            <pc:sldMk cId="1025729995" sldId="263"/>
            <ac:spMk id="281" creationId="{195C3F99-8E8B-3E99-86FA-C74FE60D681B}"/>
          </ac:spMkLst>
        </pc:spChg>
        <pc:spChg chg="mod">
          <ac:chgData name="Jim Zhang" userId="fa6909b4-cf68-47b2-80b2-932828f90439" providerId="ADAL" clId="{E1D89D1C-3CC8-DD4C-9C40-1D15B2C8DFDC}" dt="2025-03-27T00:59:08.156" v="1047" actId="1076"/>
          <ac:spMkLst>
            <pc:docMk/>
            <pc:sldMk cId="1025729995" sldId="263"/>
            <ac:spMk id="283" creationId="{698CE74B-4BC4-D162-DCD8-EA1F15210AE0}"/>
          </ac:spMkLst>
        </pc:spChg>
        <pc:spChg chg="mod">
          <ac:chgData name="Jim Zhang" userId="fa6909b4-cf68-47b2-80b2-932828f90439" providerId="ADAL" clId="{E1D89D1C-3CC8-DD4C-9C40-1D15B2C8DFDC}" dt="2025-03-27T01:12:46.845" v="1186" actId="14100"/>
          <ac:spMkLst>
            <pc:docMk/>
            <pc:sldMk cId="1025729995" sldId="263"/>
            <ac:spMk id="287" creationId="{A1985D95-764C-93E6-69AC-0499AA9B4C68}"/>
          </ac:spMkLst>
        </pc:spChg>
        <pc:spChg chg="mod">
          <ac:chgData name="Jim Zhang" userId="fa6909b4-cf68-47b2-80b2-932828f90439" providerId="ADAL" clId="{E1D89D1C-3CC8-DD4C-9C40-1D15B2C8DFDC}" dt="2025-03-27T00:59:10.933" v="1048" actId="1076"/>
          <ac:spMkLst>
            <pc:docMk/>
            <pc:sldMk cId="1025729995" sldId="263"/>
            <ac:spMk id="290" creationId="{F2BA7CFD-346F-1598-CC54-6E688FD8FA49}"/>
          </ac:spMkLst>
        </pc:spChg>
        <pc:spChg chg="mod">
          <ac:chgData name="Jim Zhang" userId="fa6909b4-cf68-47b2-80b2-932828f90439" providerId="ADAL" clId="{E1D89D1C-3CC8-DD4C-9C40-1D15B2C8DFDC}" dt="2025-03-27T01:12:40.907" v="1184" actId="14100"/>
          <ac:spMkLst>
            <pc:docMk/>
            <pc:sldMk cId="1025729995" sldId="263"/>
            <ac:spMk id="291" creationId="{CAFD2FD7-F240-2A72-CE28-9DEBA0E24158}"/>
          </ac:spMkLst>
        </pc:spChg>
        <pc:spChg chg="mod">
          <ac:chgData name="Jim Zhang" userId="fa6909b4-cf68-47b2-80b2-932828f90439" providerId="ADAL" clId="{E1D89D1C-3CC8-DD4C-9C40-1D15B2C8DFDC}" dt="2025-03-27T00:59:13.780" v="1049" actId="1076"/>
          <ac:spMkLst>
            <pc:docMk/>
            <pc:sldMk cId="1025729995" sldId="263"/>
            <ac:spMk id="293" creationId="{86DEB700-D30E-4B23-DD4C-9552F1A48307}"/>
          </ac:spMkLst>
        </pc:spChg>
        <pc:spChg chg="mod">
          <ac:chgData name="Jim Zhang" userId="fa6909b4-cf68-47b2-80b2-932828f90439" providerId="ADAL" clId="{E1D89D1C-3CC8-DD4C-9C40-1D15B2C8DFDC}" dt="2025-03-27T01:12:56.526" v="1190" actId="1076"/>
          <ac:spMkLst>
            <pc:docMk/>
            <pc:sldMk cId="1025729995" sldId="263"/>
            <ac:spMk id="294" creationId="{5BD79917-4BA1-EA0D-E04B-D6D88D5C0AAC}"/>
          </ac:spMkLst>
        </pc:spChg>
        <pc:spChg chg="mod">
          <ac:chgData name="Jim Zhang" userId="fa6909b4-cf68-47b2-80b2-932828f90439" providerId="ADAL" clId="{E1D89D1C-3CC8-DD4C-9C40-1D15B2C8DFDC}" dt="2025-03-27T00:59:17.058" v="1050" actId="1076"/>
          <ac:spMkLst>
            <pc:docMk/>
            <pc:sldMk cId="1025729995" sldId="263"/>
            <ac:spMk id="296" creationId="{CE8FC6C0-0D4B-F6EE-739F-141A41FB1BFF}"/>
          </ac:spMkLst>
        </pc:spChg>
        <pc:spChg chg="mod">
          <ac:chgData name="Jim Zhang" userId="fa6909b4-cf68-47b2-80b2-932828f90439" providerId="ADAL" clId="{E1D89D1C-3CC8-DD4C-9C40-1D15B2C8DFDC}" dt="2025-03-27T01:13:05.860" v="1194" actId="1076"/>
          <ac:spMkLst>
            <pc:docMk/>
            <pc:sldMk cId="1025729995" sldId="263"/>
            <ac:spMk id="297" creationId="{ED4C7542-97B9-1CBA-34BD-0BD728C82269}"/>
          </ac:spMkLst>
        </pc:spChg>
        <pc:spChg chg="mod">
          <ac:chgData name="Jim Zhang" userId="fa6909b4-cf68-47b2-80b2-932828f90439" providerId="ADAL" clId="{E1D89D1C-3CC8-DD4C-9C40-1D15B2C8DFDC}" dt="2025-03-27T01:14:52.932" v="1231" actId="1076"/>
          <ac:spMkLst>
            <pc:docMk/>
            <pc:sldMk cId="1025729995" sldId="263"/>
            <ac:spMk id="299" creationId="{43C749D9-3327-3EBA-E065-D7323AB15942}"/>
          </ac:spMkLst>
        </pc:spChg>
        <pc:spChg chg="del mod">
          <ac:chgData name="Jim Zhang" userId="fa6909b4-cf68-47b2-80b2-932828f90439" providerId="ADAL" clId="{E1D89D1C-3CC8-DD4C-9C40-1D15B2C8DFDC}" dt="2025-03-27T01:10:59.629" v="1151" actId="478"/>
          <ac:spMkLst>
            <pc:docMk/>
            <pc:sldMk cId="1025729995" sldId="263"/>
            <ac:spMk id="300" creationId="{3485576C-1587-06FD-77E4-D2AB13A467AE}"/>
          </ac:spMkLst>
        </pc:spChg>
        <pc:spChg chg="mod">
          <ac:chgData name="Jim Zhang" userId="fa6909b4-cf68-47b2-80b2-932828f90439" providerId="ADAL" clId="{E1D89D1C-3CC8-DD4C-9C40-1D15B2C8DFDC}" dt="2025-03-27T01:14:56.500" v="1232" actId="1076"/>
          <ac:spMkLst>
            <pc:docMk/>
            <pc:sldMk cId="1025729995" sldId="263"/>
            <ac:spMk id="302" creationId="{26307B82-2F7A-98CA-F940-851ECC6E05F8}"/>
          </ac:spMkLst>
        </pc:spChg>
        <pc:spChg chg="del mod">
          <ac:chgData name="Jim Zhang" userId="fa6909b4-cf68-47b2-80b2-932828f90439" providerId="ADAL" clId="{E1D89D1C-3CC8-DD4C-9C40-1D15B2C8DFDC}" dt="2025-03-27T01:11:51.144" v="1171" actId="478"/>
          <ac:spMkLst>
            <pc:docMk/>
            <pc:sldMk cId="1025729995" sldId="263"/>
            <ac:spMk id="308" creationId="{C23A7A76-D957-C212-A289-3528F4AFBFE0}"/>
          </ac:spMkLst>
        </pc:spChg>
        <pc:spChg chg="mod">
          <ac:chgData name="Jim Zhang" userId="fa6909b4-cf68-47b2-80b2-932828f90439" providerId="ADAL" clId="{E1D89D1C-3CC8-DD4C-9C40-1D15B2C8DFDC}" dt="2025-03-27T01:14:05.443" v="1210" actId="1076"/>
          <ac:spMkLst>
            <pc:docMk/>
            <pc:sldMk cId="1025729995" sldId="263"/>
            <ac:spMk id="309" creationId="{5CF07A56-7D1B-EF0A-0E45-BBE7037EE221}"/>
          </ac:spMkLst>
        </pc:spChg>
        <pc:spChg chg="mod">
          <ac:chgData name="Jim Zhang" userId="fa6909b4-cf68-47b2-80b2-932828f90439" providerId="ADAL" clId="{E1D89D1C-3CC8-DD4C-9C40-1D15B2C8DFDC}" dt="2025-03-27T01:14:00.841" v="1209" actId="1076"/>
          <ac:spMkLst>
            <pc:docMk/>
            <pc:sldMk cId="1025729995" sldId="263"/>
            <ac:spMk id="310" creationId="{9E45025F-CC08-9756-0220-25053EAAD232}"/>
          </ac:spMkLst>
        </pc:spChg>
        <pc:spChg chg="mod">
          <ac:chgData name="Jim Zhang" userId="fa6909b4-cf68-47b2-80b2-932828f90439" providerId="ADAL" clId="{E1D89D1C-3CC8-DD4C-9C40-1D15B2C8DFDC}" dt="2025-03-27T01:12:12.499" v="1176" actId="1076"/>
          <ac:spMkLst>
            <pc:docMk/>
            <pc:sldMk cId="1025729995" sldId="263"/>
            <ac:spMk id="311" creationId="{00574C1A-ADBC-CEB6-1903-23E7BC592047}"/>
          </ac:spMkLst>
        </pc:spChg>
        <pc:spChg chg="mod">
          <ac:chgData name="Jim Zhang" userId="fa6909b4-cf68-47b2-80b2-932828f90439" providerId="ADAL" clId="{E1D89D1C-3CC8-DD4C-9C40-1D15B2C8DFDC}" dt="2025-03-27T01:14:50.262" v="1230" actId="1076"/>
          <ac:spMkLst>
            <pc:docMk/>
            <pc:sldMk cId="1025729995" sldId="263"/>
            <ac:spMk id="312" creationId="{A3F6A478-4F8C-C535-A36C-772D148B189E}"/>
          </ac:spMkLst>
        </pc:spChg>
        <pc:spChg chg="del mod topLvl">
          <ac:chgData name="Jim Zhang" userId="fa6909b4-cf68-47b2-80b2-932828f90439" providerId="ADAL" clId="{E1D89D1C-3CC8-DD4C-9C40-1D15B2C8DFDC}" dt="2025-03-27T01:49:36.116" v="1906" actId="478"/>
          <ac:spMkLst>
            <pc:docMk/>
            <pc:sldMk cId="1025729995" sldId="263"/>
            <ac:spMk id="334" creationId="{374BC74C-8344-C9A4-C2EF-9B59D32D1C26}"/>
          </ac:spMkLst>
        </pc:spChg>
        <pc:spChg chg="del mod topLvl">
          <ac:chgData name="Jim Zhang" userId="fa6909b4-cf68-47b2-80b2-932828f90439" providerId="ADAL" clId="{E1D89D1C-3CC8-DD4C-9C40-1D15B2C8DFDC}" dt="2025-03-27T01:49:33.111" v="1905" actId="478"/>
          <ac:spMkLst>
            <pc:docMk/>
            <pc:sldMk cId="1025729995" sldId="263"/>
            <ac:spMk id="335" creationId="{9D3671CF-37FE-6B27-787C-AC2A9185F122}"/>
          </ac:spMkLst>
        </pc:spChg>
        <pc:spChg chg="mod">
          <ac:chgData name="Jim Zhang" userId="fa6909b4-cf68-47b2-80b2-932828f90439" providerId="ADAL" clId="{E1D89D1C-3CC8-DD4C-9C40-1D15B2C8DFDC}" dt="2025-03-26T20:49:27.715" v="195" actId="1076"/>
          <ac:spMkLst>
            <pc:docMk/>
            <pc:sldMk cId="1025729995" sldId="263"/>
            <ac:spMk id="336" creationId="{9E8328A9-7D83-BCE6-4DF1-0D06DA1427DA}"/>
          </ac:spMkLst>
        </pc:spChg>
        <pc:grpChg chg="add del mod">
          <ac:chgData name="Jim Zhang" userId="fa6909b4-cf68-47b2-80b2-932828f90439" providerId="ADAL" clId="{E1D89D1C-3CC8-DD4C-9C40-1D15B2C8DFDC}" dt="2025-03-27T01:04:45.956" v="1096" actId="165"/>
          <ac:grpSpMkLst>
            <pc:docMk/>
            <pc:sldMk cId="1025729995" sldId="263"/>
            <ac:grpSpMk id="6" creationId="{246D120B-5056-4C8B-C86F-08FC95205210}"/>
          </ac:grpSpMkLst>
        </pc:grpChg>
        <pc:grpChg chg="add del mod">
          <ac:chgData name="Jim Zhang" userId="fa6909b4-cf68-47b2-80b2-932828f90439" providerId="ADAL" clId="{E1D89D1C-3CC8-DD4C-9C40-1D15B2C8DFDC}" dt="2025-03-27T02:14:33.270" v="3074" actId="1076"/>
          <ac:grpSpMkLst>
            <pc:docMk/>
            <pc:sldMk cId="1025729995" sldId="263"/>
            <ac:grpSpMk id="8" creationId="{EFF6FD1C-73B8-A9CD-A672-4F5A6FD7530F}"/>
          </ac:grpSpMkLst>
        </pc:grpChg>
        <pc:grpChg chg="add del">
          <ac:chgData name="Jim Zhang" userId="fa6909b4-cf68-47b2-80b2-932828f90439" providerId="ADAL" clId="{E1D89D1C-3CC8-DD4C-9C40-1D15B2C8DFDC}" dt="2025-03-27T01:05:18.625" v="1100" actId="338"/>
          <ac:grpSpMkLst>
            <pc:docMk/>
            <pc:sldMk cId="1025729995" sldId="263"/>
            <ac:grpSpMk id="20" creationId="{5304282A-3714-502C-91EE-0DD84744BCA1}"/>
          </ac:grpSpMkLst>
        </pc:grpChg>
        <pc:grpChg chg="add">
          <ac:chgData name="Jim Zhang" userId="fa6909b4-cf68-47b2-80b2-932828f90439" providerId="ADAL" clId="{E1D89D1C-3CC8-DD4C-9C40-1D15B2C8DFDC}" dt="2025-03-27T01:07:30.139" v="1112" actId="164"/>
          <ac:grpSpMkLst>
            <pc:docMk/>
            <pc:sldMk cId="1025729995" sldId="263"/>
            <ac:grpSpMk id="21" creationId="{AFF1B9E2-FD6D-1EF1-17B9-7AA7A7D1534B}"/>
          </ac:grpSpMkLst>
        </pc:grpChg>
        <pc:grpChg chg="add mod topLvl">
          <ac:chgData name="Jim Zhang" userId="fa6909b4-cf68-47b2-80b2-932828f90439" providerId="ADAL" clId="{E1D89D1C-3CC8-DD4C-9C40-1D15B2C8DFDC}" dt="2025-03-27T01:07:40.164" v="1115" actId="1076"/>
          <ac:grpSpMkLst>
            <pc:docMk/>
            <pc:sldMk cId="1025729995" sldId="263"/>
            <ac:grpSpMk id="32" creationId="{E0EC959F-5444-86DC-E496-655F5CA1A4B8}"/>
          </ac:grpSpMkLst>
        </pc:grpChg>
        <pc:grpChg chg="add del topLvl">
          <ac:chgData name="Jim Zhang" userId="fa6909b4-cf68-47b2-80b2-932828f90439" providerId="ADAL" clId="{E1D89D1C-3CC8-DD4C-9C40-1D15B2C8DFDC}" dt="2025-03-27T01:49:33.111" v="1905" actId="478"/>
          <ac:grpSpMkLst>
            <pc:docMk/>
            <pc:sldMk cId="1025729995" sldId="263"/>
            <ac:grpSpMk id="42" creationId="{2E69F0FE-50F9-A1B8-979C-5F692FE72FEE}"/>
          </ac:grpSpMkLst>
        </pc:grpChg>
        <pc:grpChg chg="add del mod">
          <ac:chgData name="Jim Zhang" userId="fa6909b4-cf68-47b2-80b2-932828f90439" providerId="ADAL" clId="{E1D89D1C-3CC8-DD4C-9C40-1D15B2C8DFDC}" dt="2025-03-27T01:43:41.061" v="1796" actId="478"/>
          <ac:grpSpMkLst>
            <pc:docMk/>
            <pc:sldMk cId="1025729995" sldId="263"/>
            <ac:grpSpMk id="43" creationId="{31FFBF2F-10D2-C5F1-9CBD-647AE5541B7A}"/>
          </ac:grpSpMkLst>
        </pc:grpChg>
        <pc:grpChg chg="add">
          <ac:chgData name="Jim Zhang" userId="fa6909b4-cf68-47b2-80b2-932828f90439" providerId="ADAL" clId="{E1D89D1C-3CC8-DD4C-9C40-1D15B2C8DFDC}" dt="2025-03-27T01:48:21.544" v="1890" actId="164"/>
          <ac:grpSpMkLst>
            <pc:docMk/>
            <pc:sldMk cId="1025729995" sldId="263"/>
            <ac:grpSpMk id="60" creationId="{720E8B12-63D8-0AE6-7E45-ADF451911534}"/>
          </ac:grpSpMkLst>
        </pc:grpChg>
        <pc:grpChg chg="add mod">
          <ac:chgData name="Jim Zhang" userId="fa6909b4-cf68-47b2-80b2-932828f90439" providerId="ADAL" clId="{E1D89D1C-3CC8-DD4C-9C40-1D15B2C8DFDC}" dt="2025-03-27T01:53:34.283" v="2000" actId="1076"/>
          <ac:grpSpMkLst>
            <pc:docMk/>
            <pc:sldMk cId="1025729995" sldId="263"/>
            <ac:grpSpMk id="61" creationId="{C2A1360E-C9D8-3DA8-4730-2656F6F3BCE2}"/>
          </ac:grpSpMkLst>
        </pc:grpChg>
        <pc:grpChg chg="add mod">
          <ac:chgData name="Jim Zhang" userId="fa6909b4-cf68-47b2-80b2-932828f90439" providerId="ADAL" clId="{E1D89D1C-3CC8-DD4C-9C40-1D15B2C8DFDC}" dt="2025-03-27T02:09:07.760" v="2967" actId="1076"/>
          <ac:grpSpMkLst>
            <pc:docMk/>
            <pc:sldMk cId="1025729995" sldId="263"/>
            <ac:grpSpMk id="62" creationId="{2D6DA1B2-E77D-1EB1-84FF-0D8C88A3973C}"/>
          </ac:grpSpMkLst>
        </pc:grpChg>
        <pc:grpChg chg="add mod">
          <ac:chgData name="Jim Zhang" userId="fa6909b4-cf68-47b2-80b2-932828f90439" providerId="ADAL" clId="{E1D89D1C-3CC8-DD4C-9C40-1D15B2C8DFDC}" dt="2025-03-27T02:15:01.287" v="3078" actId="1076"/>
          <ac:grpSpMkLst>
            <pc:docMk/>
            <pc:sldMk cId="1025729995" sldId="263"/>
            <ac:grpSpMk id="69" creationId="{1A05FDB1-1C4B-8BD9-08F5-A52165832761}"/>
          </ac:grpSpMkLst>
        </pc:grpChg>
        <pc:grpChg chg="mod">
          <ac:chgData name="Jim Zhang" userId="fa6909b4-cf68-47b2-80b2-932828f90439" providerId="ADAL" clId="{E1D89D1C-3CC8-DD4C-9C40-1D15B2C8DFDC}" dt="2025-03-26T20:47:36.794" v="179" actId="1076"/>
          <ac:grpSpMkLst>
            <pc:docMk/>
            <pc:sldMk cId="1025729995" sldId="263"/>
            <ac:grpSpMk id="81" creationId="{FFCF6E43-B67A-480A-0604-767F901F8F95}"/>
          </ac:grpSpMkLst>
        </pc:grpChg>
        <pc:grpChg chg="mod topLvl">
          <ac:chgData name="Jim Zhang" userId="fa6909b4-cf68-47b2-80b2-932828f90439" providerId="ADAL" clId="{E1D89D1C-3CC8-DD4C-9C40-1D15B2C8DFDC}" dt="2025-03-27T01:07:34.176" v="1114" actId="1076"/>
          <ac:grpSpMkLst>
            <pc:docMk/>
            <pc:sldMk cId="1025729995" sldId="263"/>
            <ac:grpSpMk id="118" creationId="{D6016710-2687-3032-2F6E-600D5FA614E2}"/>
          </ac:grpSpMkLst>
        </pc:grpChg>
        <pc:grpChg chg="topLvl">
          <ac:chgData name="Jim Zhang" userId="fa6909b4-cf68-47b2-80b2-932828f90439" providerId="ADAL" clId="{E1D89D1C-3CC8-DD4C-9C40-1D15B2C8DFDC}" dt="2025-03-26T23:53:22.902" v="655" actId="165"/>
          <ac:grpSpMkLst>
            <pc:docMk/>
            <pc:sldMk cId="1025729995" sldId="263"/>
            <ac:grpSpMk id="258" creationId="{A7DFE5AA-7529-5CAA-45A5-AE50352CFFF3}"/>
          </ac:grpSpMkLst>
        </pc:grpChg>
        <pc:grpChg chg="del mod">
          <ac:chgData name="Jim Zhang" userId="fa6909b4-cf68-47b2-80b2-932828f90439" providerId="ADAL" clId="{E1D89D1C-3CC8-DD4C-9C40-1D15B2C8DFDC}" dt="2025-03-26T23:53:22.902" v="655" actId="165"/>
          <ac:grpSpMkLst>
            <pc:docMk/>
            <pc:sldMk cId="1025729995" sldId="263"/>
            <ac:grpSpMk id="261" creationId="{5D0D9DA2-7851-1FB1-85AC-6FDC89903533}"/>
          </ac:grpSpMkLst>
        </pc:grpChg>
        <pc:grpChg chg="mod">
          <ac:chgData name="Jim Zhang" userId="fa6909b4-cf68-47b2-80b2-932828f90439" providerId="ADAL" clId="{E1D89D1C-3CC8-DD4C-9C40-1D15B2C8DFDC}" dt="2025-03-27T01:08:09.548" v="1122" actId="1076"/>
          <ac:grpSpMkLst>
            <pc:docMk/>
            <pc:sldMk cId="1025729995" sldId="263"/>
            <ac:grpSpMk id="266" creationId="{F67C23CF-9984-F16A-547B-7DAE8424B8D7}"/>
          </ac:grpSpMkLst>
        </pc:grpChg>
        <pc:grpChg chg="del">
          <ac:chgData name="Jim Zhang" userId="fa6909b4-cf68-47b2-80b2-932828f90439" providerId="ADAL" clId="{E1D89D1C-3CC8-DD4C-9C40-1D15B2C8DFDC}" dt="2025-03-27T01:10:59.629" v="1151" actId="478"/>
          <ac:grpSpMkLst>
            <pc:docMk/>
            <pc:sldMk cId="1025729995" sldId="263"/>
            <ac:grpSpMk id="315" creationId="{3ABB13A5-B093-0496-AC78-535321A6BA5C}"/>
          </ac:grpSpMkLst>
        </pc:grpChg>
        <pc:grpChg chg="mod topLvl">
          <ac:chgData name="Jim Zhang" userId="fa6909b4-cf68-47b2-80b2-932828f90439" providerId="ADAL" clId="{E1D89D1C-3CC8-DD4C-9C40-1D15B2C8DFDC}" dt="2025-03-27T01:36:53.319" v="1769" actId="1076"/>
          <ac:grpSpMkLst>
            <pc:docMk/>
            <pc:sldMk cId="1025729995" sldId="263"/>
            <ac:grpSpMk id="316" creationId="{913AF359-82DE-E3A5-2EE9-6A45588A4E48}"/>
          </ac:grpSpMkLst>
        </pc:grpChg>
        <pc:picChg chg="add del mod">
          <ac:chgData name="Jim Zhang" userId="fa6909b4-cf68-47b2-80b2-932828f90439" providerId="ADAL" clId="{E1D89D1C-3CC8-DD4C-9C40-1D15B2C8DFDC}" dt="2025-03-26T23:36:12.616" v="330" actId="478"/>
          <ac:picMkLst>
            <pc:docMk/>
            <pc:sldMk cId="1025729995" sldId="263"/>
            <ac:picMk id="2" creationId="{67263AB8-5795-425D-0474-3886F9A69F8A}"/>
          </ac:picMkLst>
        </pc:picChg>
        <pc:picChg chg="del mod topLvl">
          <ac:chgData name="Jim Zhang" userId="fa6909b4-cf68-47b2-80b2-932828f90439" providerId="ADAL" clId="{E1D89D1C-3CC8-DD4C-9C40-1D15B2C8DFDC}" dt="2025-03-27T01:43:41.061" v="1796" actId="478"/>
          <ac:picMkLst>
            <pc:docMk/>
            <pc:sldMk cId="1025729995" sldId="263"/>
            <ac:picMk id="2" creationId="{B3403593-14D2-2501-5F62-81FF7BBA2B4C}"/>
          </ac:picMkLst>
        </pc:picChg>
        <pc:picChg chg="add mod">
          <ac:chgData name="Jim Zhang" userId="fa6909b4-cf68-47b2-80b2-932828f90439" providerId="ADAL" clId="{E1D89D1C-3CC8-DD4C-9C40-1D15B2C8DFDC}" dt="2025-03-27T01:56:09.037" v="2064" actId="1076"/>
          <ac:picMkLst>
            <pc:docMk/>
            <pc:sldMk cId="1025729995" sldId="263"/>
            <ac:picMk id="3" creationId="{3EB1416D-6EFB-9FA0-FC1E-D929172E0BD4}"/>
          </ac:picMkLst>
        </pc:picChg>
        <pc:picChg chg="add mod modCrop">
          <ac:chgData name="Jim Zhang" userId="fa6909b4-cf68-47b2-80b2-932828f90439" providerId="ADAL" clId="{E1D89D1C-3CC8-DD4C-9C40-1D15B2C8DFDC}" dt="2025-03-26T23:46:07.117" v="509" actId="1076"/>
          <ac:picMkLst>
            <pc:docMk/>
            <pc:sldMk cId="1025729995" sldId="263"/>
            <ac:picMk id="4" creationId="{037D948B-5085-4787-B6C4-8C7D1090A22F}"/>
          </ac:picMkLst>
        </pc:picChg>
        <pc:picChg chg="add mod">
          <ac:chgData name="Jim Zhang" userId="fa6909b4-cf68-47b2-80b2-932828f90439" providerId="ADAL" clId="{E1D89D1C-3CC8-DD4C-9C40-1D15B2C8DFDC}" dt="2025-03-27T01:55:53.927" v="2062" actId="1076"/>
          <ac:picMkLst>
            <pc:docMk/>
            <pc:sldMk cId="1025729995" sldId="263"/>
            <ac:picMk id="5" creationId="{EE4EF708-3A2F-E877-6139-A9519F7BC5BA}"/>
          </ac:picMkLst>
        </pc:picChg>
        <pc:picChg chg="add mod">
          <ac:chgData name="Jim Zhang" userId="fa6909b4-cf68-47b2-80b2-932828f90439" providerId="ADAL" clId="{E1D89D1C-3CC8-DD4C-9C40-1D15B2C8DFDC}" dt="2025-03-27T01:55:06.381" v="2053" actId="1076"/>
          <ac:picMkLst>
            <pc:docMk/>
            <pc:sldMk cId="1025729995" sldId="263"/>
            <ac:picMk id="7" creationId="{B27BD239-1B7F-6FF7-4CC5-D4FDB5634705}"/>
          </ac:picMkLst>
        </pc:picChg>
        <pc:picChg chg="add mod">
          <ac:chgData name="Jim Zhang" userId="fa6909b4-cf68-47b2-80b2-932828f90439" providerId="ADAL" clId="{E1D89D1C-3CC8-DD4C-9C40-1D15B2C8DFDC}" dt="2025-03-27T01:37:25.463" v="1777" actId="1076"/>
          <ac:picMkLst>
            <pc:docMk/>
            <pc:sldMk cId="1025729995" sldId="263"/>
            <ac:picMk id="9" creationId="{B6B6424C-5B29-5EE5-7847-6F756DF9754A}"/>
          </ac:picMkLst>
        </pc:picChg>
        <pc:picChg chg="add mod modCrop">
          <ac:chgData name="Jim Zhang" userId="fa6909b4-cf68-47b2-80b2-932828f90439" providerId="ADAL" clId="{E1D89D1C-3CC8-DD4C-9C40-1D15B2C8DFDC}" dt="2025-03-27T01:37:25.463" v="1777" actId="1076"/>
          <ac:picMkLst>
            <pc:docMk/>
            <pc:sldMk cId="1025729995" sldId="263"/>
            <ac:picMk id="10" creationId="{47285D4E-D9F1-444F-35B3-2F7B3CDC0F41}"/>
          </ac:picMkLst>
        </pc:picChg>
        <pc:picChg chg="add mod">
          <ac:chgData name="Jim Zhang" userId="fa6909b4-cf68-47b2-80b2-932828f90439" providerId="ADAL" clId="{E1D89D1C-3CC8-DD4C-9C40-1D15B2C8DFDC}" dt="2025-03-27T01:37:53.333" v="1782" actId="1076"/>
          <ac:picMkLst>
            <pc:docMk/>
            <pc:sldMk cId="1025729995" sldId="263"/>
            <ac:picMk id="39" creationId="{92D70B47-DBA2-C769-658D-B6A044166CC1}"/>
          </ac:picMkLst>
        </pc:picChg>
        <pc:picChg chg="add mod">
          <ac:chgData name="Jim Zhang" userId="fa6909b4-cf68-47b2-80b2-932828f90439" providerId="ADAL" clId="{E1D89D1C-3CC8-DD4C-9C40-1D15B2C8DFDC}" dt="2025-03-27T01:48:16.516" v="1889" actId="1076"/>
          <ac:picMkLst>
            <pc:docMk/>
            <pc:sldMk cId="1025729995" sldId="263"/>
            <ac:picMk id="44" creationId="{27D2335F-73DE-4192-694B-8608472F2728}"/>
          </ac:picMkLst>
        </pc:picChg>
        <pc:picChg chg="add mod">
          <ac:chgData name="Jim Zhang" userId="fa6909b4-cf68-47b2-80b2-932828f90439" providerId="ADAL" clId="{E1D89D1C-3CC8-DD4C-9C40-1D15B2C8DFDC}" dt="2025-03-27T01:43:45.184" v="1797" actId="1076"/>
          <ac:picMkLst>
            <pc:docMk/>
            <pc:sldMk cId="1025729995" sldId="263"/>
            <ac:picMk id="45" creationId="{6E5E4ECB-A457-02D2-ABA0-F744E8D10AD9}"/>
          </ac:picMkLst>
        </pc:picChg>
        <pc:picChg chg="del">
          <ac:chgData name="Jim Zhang" userId="fa6909b4-cf68-47b2-80b2-932828f90439" providerId="ADAL" clId="{E1D89D1C-3CC8-DD4C-9C40-1D15B2C8DFDC}" dt="2025-03-26T20:01:30.684" v="0" actId="478"/>
          <ac:picMkLst>
            <pc:docMk/>
            <pc:sldMk cId="1025729995" sldId="263"/>
            <ac:picMk id="49" creationId="{E9188A2A-EE3D-4954-F593-77CADEAC125B}"/>
          </ac:picMkLst>
        </pc:picChg>
        <pc:picChg chg="del">
          <ac:chgData name="Jim Zhang" userId="fa6909b4-cf68-47b2-80b2-932828f90439" providerId="ADAL" clId="{E1D89D1C-3CC8-DD4C-9C40-1D15B2C8DFDC}" dt="2025-03-26T20:01:31.123" v="1" actId="478"/>
          <ac:picMkLst>
            <pc:docMk/>
            <pc:sldMk cId="1025729995" sldId="263"/>
            <ac:picMk id="51" creationId="{2B125DD3-7E6F-B3B0-F3CA-76D714AE33A3}"/>
          </ac:picMkLst>
        </pc:picChg>
        <pc:picChg chg="del">
          <ac:chgData name="Jim Zhang" userId="fa6909b4-cf68-47b2-80b2-932828f90439" providerId="ADAL" clId="{E1D89D1C-3CC8-DD4C-9C40-1D15B2C8DFDC}" dt="2025-03-26T20:01:31.590" v="2" actId="478"/>
          <ac:picMkLst>
            <pc:docMk/>
            <pc:sldMk cId="1025729995" sldId="263"/>
            <ac:picMk id="55" creationId="{FF8F3EE9-A899-0AED-5F11-950FED724EC3}"/>
          </ac:picMkLst>
        </pc:picChg>
        <pc:picChg chg="mod modCrop">
          <ac:chgData name="Jim Zhang" userId="fa6909b4-cf68-47b2-80b2-932828f90439" providerId="ADAL" clId="{E1D89D1C-3CC8-DD4C-9C40-1D15B2C8DFDC}" dt="2025-03-26T23:46:31.685" v="515" actId="1076"/>
          <ac:picMkLst>
            <pc:docMk/>
            <pc:sldMk cId="1025729995" sldId="263"/>
            <ac:picMk id="61" creationId="{E64C99A4-C028-5862-6CD4-87A092BFE1EC}"/>
          </ac:picMkLst>
        </pc:picChg>
        <pc:picChg chg="mod">
          <ac:chgData name="Jim Zhang" userId="fa6909b4-cf68-47b2-80b2-932828f90439" providerId="ADAL" clId="{E1D89D1C-3CC8-DD4C-9C40-1D15B2C8DFDC}" dt="2025-03-27T01:59:35.228" v="2373" actId="1076"/>
          <ac:picMkLst>
            <pc:docMk/>
            <pc:sldMk cId="1025729995" sldId="263"/>
            <ac:picMk id="64" creationId="{A2A7DBD4-222E-7233-A8D6-8F9BE4C748D9}"/>
          </ac:picMkLst>
        </pc:picChg>
        <pc:picChg chg="mod">
          <ac:chgData name="Jim Zhang" userId="fa6909b4-cf68-47b2-80b2-932828f90439" providerId="ADAL" clId="{E1D89D1C-3CC8-DD4C-9C40-1D15B2C8DFDC}" dt="2025-03-27T02:10:08.743" v="2977" actId="1076"/>
          <ac:picMkLst>
            <pc:docMk/>
            <pc:sldMk cId="1025729995" sldId="263"/>
            <ac:picMk id="91" creationId="{F10952DF-BD32-860E-DE81-CCAE647D2A6B}"/>
          </ac:picMkLst>
        </pc:picChg>
        <pc:cxnChg chg="add del">
          <ac:chgData name="Jim Zhang" userId="fa6909b4-cf68-47b2-80b2-932828f90439" providerId="ADAL" clId="{E1D89D1C-3CC8-DD4C-9C40-1D15B2C8DFDC}" dt="2025-03-26T20:06:28.290" v="24" actId="478"/>
          <ac:cxnSpMkLst>
            <pc:docMk/>
            <pc:sldMk cId="1025729995" sldId="263"/>
            <ac:cxnSpMk id="9" creationId="{C6857EC6-CA46-814A-BCB7-21EB5562A9F4}"/>
          </ac:cxnSpMkLst>
        </pc:cxnChg>
        <pc:cxnChg chg="add del mod">
          <ac:chgData name="Jim Zhang" userId="fa6909b4-cf68-47b2-80b2-932828f90439" providerId="ADAL" clId="{E1D89D1C-3CC8-DD4C-9C40-1D15B2C8DFDC}" dt="2025-03-26T20:50:23.743" v="205" actId="478"/>
          <ac:cxnSpMkLst>
            <pc:docMk/>
            <pc:sldMk cId="1025729995" sldId="263"/>
            <ac:cxnSpMk id="10" creationId="{7DACAA6E-A16D-59DD-0E10-3A83688201BD}"/>
          </ac:cxnSpMkLst>
        </pc:cxnChg>
        <pc:cxnChg chg="add del mod">
          <ac:chgData name="Jim Zhang" userId="fa6909b4-cf68-47b2-80b2-932828f90439" providerId="ADAL" clId="{E1D89D1C-3CC8-DD4C-9C40-1D15B2C8DFDC}" dt="2025-03-26T20:50:20.628" v="203" actId="478"/>
          <ac:cxnSpMkLst>
            <pc:docMk/>
            <pc:sldMk cId="1025729995" sldId="263"/>
            <ac:cxnSpMk id="14" creationId="{4DDC74C4-A269-7C4C-BE05-C48CD17618AC}"/>
          </ac:cxnSpMkLst>
        </pc:cxnChg>
        <pc:cxnChg chg="add del mod">
          <ac:chgData name="Jim Zhang" userId="fa6909b4-cf68-47b2-80b2-932828f90439" providerId="ADAL" clId="{E1D89D1C-3CC8-DD4C-9C40-1D15B2C8DFDC}" dt="2025-03-26T20:50:17.644" v="199" actId="478"/>
          <ac:cxnSpMkLst>
            <pc:docMk/>
            <pc:sldMk cId="1025729995" sldId="263"/>
            <ac:cxnSpMk id="16" creationId="{D9317360-62D7-E44C-FE00-277DB21968CC}"/>
          </ac:cxnSpMkLst>
        </pc:cxnChg>
        <pc:cxnChg chg="add mod">
          <ac:chgData name="Jim Zhang" userId="fa6909b4-cf68-47b2-80b2-932828f90439" providerId="ADAL" clId="{E1D89D1C-3CC8-DD4C-9C40-1D15B2C8DFDC}" dt="2025-03-27T01:07:16.173" v="1111" actId="1076"/>
          <ac:cxnSpMkLst>
            <pc:docMk/>
            <pc:sldMk cId="1025729995" sldId="263"/>
            <ac:cxnSpMk id="38" creationId="{23453EF4-269E-0BAB-BF5E-620583E352A2}"/>
          </ac:cxnSpMkLst>
        </pc:cxnChg>
        <pc:cxnChg chg="del mod">
          <ac:chgData name="Jim Zhang" userId="fa6909b4-cf68-47b2-80b2-932828f90439" providerId="ADAL" clId="{E1D89D1C-3CC8-DD4C-9C40-1D15B2C8DFDC}" dt="2025-03-26T23:54:42.890" v="675" actId="478"/>
          <ac:cxnSpMkLst>
            <pc:docMk/>
            <pc:sldMk cId="1025729995" sldId="263"/>
            <ac:cxnSpMk id="322" creationId="{7A49C7C7-B9FB-F778-5C62-616D09DF78E2}"/>
          </ac:cxnSpMkLst>
        </pc:cxnChg>
        <pc:cxnChg chg="mod">
          <ac:chgData name="Jim Zhang" userId="fa6909b4-cf68-47b2-80b2-932828f90439" providerId="ADAL" clId="{E1D89D1C-3CC8-DD4C-9C40-1D15B2C8DFDC}" dt="2025-03-27T01:07:13.925" v="1110" actId="1076"/>
          <ac:cxnSpMkLst>
            <pc:docMk/>
            <pc:sldMk cId="1025729995" sldId="263"/>
            <ac:cxnSpMk id="325" creationId="{8FA7A2E3-9D39-47B4-6258-EDCD9F5E0D6B}"/>
          </ac:cxnSpMkLst>
        </pc:cxnChg>
      </pc:sldChg>
    </pc:docChg>
  </pc:docChgLst>
  <pc:docChgLst>
    <pc:chgData name="Jim Zhang" userId="fa6909b4-cf68-47b2-80b2-932828f90439" providerId="ADAL" clId="{8C6AFF9F-2305-0A45-BD1F-426B6E37D86B}"/>
    <pc:docChg chg="undo redo custSel modSld">
      <pc:chgData name="Jim Zhang" userId="fa6909b4-cf68-47b2-80b2-932828f90439" providerId="ADAL" clId="{8C6AFF9F-2305-0A45-BD1F-426B6E37D86B}" dt="2025-03-27T16:17:38.223" v="1253" actId="14100"/>
      <pc:docMkLst>
        <pc:docMk/>
      </pc:docMkLst>
      <pc:sldChg chg="addSp delSp modSp mod">
        <pc:chgData name="Jim Zhang" userId="fa6909b4-cf68-47b2-80b2-932828f90439" providerId="ADAL" clId="{8C6AFF9F-2305-0A45-BD1F-426B6E37D86B}" dt="2025-03-27T16:17:38.223" v="1253" actId="14100"/>
        <pc:sldMkLst>
          <pc:docMk/>
          <pc:sldMk cId="1025729995" sldId="263"/>
        </pc:sldMkLst>
        <pc:spChg chg="add del mod topLvl">
          <ac:chgData name="Jim Zhang" userId="fa6909b4-cf68-47b2-80b2-932828f90439" providerId="ADAL" clId="{8C6AFF9F-2305-0A45-BD1F-426B6E37D86B}" dt="2025-03-27T14:39:28.271" v="1037" actId="478"/>
          <ac:spMkLst>
            <pc:docMk/>
            <pc:sldMk cId="1025729995" sldId="263"/>
            <ac:spMk id="2" creationId="{CF197EE4-2682-FE84-6B46-27053F19E59D}"/>
          </ac:spMkLst>
        </pc:spChg>
        <pc:spChg chg="add del mod topLvl">
          <ac:chgData name="Jim Zhang" userId="fa6909b4-cf68-47b2-80b2-932828f90439" providerId="ADAL" clId="{8C6AFF9F-2305-0A45-BD1F-426B6E37D86B}" dt="2025-03-27T14:39:30.491" v="1038" actId="478"/>
          <ac:spMkLst>
            <pc:docMk/>
            <pc:sldMk cId="1025729995" sldId="263"/>
            <ac:spMk id="4" creationId="{79A3B726-6064-8446-10B0-D24570EDAC3C}"/>
          </ac:spMkLst>
        </pc:spChg>
        <pc:spChg chg="add del mod">
          <ac:chgData name="Jim Zhang" userId="fa6909b4-cf68-47b2-80b2-932828f90439" providerId="ADAL" clId="{8C6AFF9F-2305-0A45-BD1F-426B6E37D86B}" dt="2025-03-27T13:27:29.512" v="67" actId="20577"/>
          <ac:spMkLst>
            <pc:docMk/>
            <pc:sldMk cId="1025729995" sldId="263"/>
            <ac:spMk id="12" creationId="{F1EB1B2A-A7E8-21BB-6F17-A652D1A1DF77}"/>
          </ac:spMkLst>
        </pc:spChg>
        <pc:spChg chg="mod">
          <ac:chgData name="Jim Zhang" userId="fa6909b4-cf68-47b2-80b2-932828f90439" providerId="ADAL" clId="{8C6AFF9F-2305-0A45-BD1F-426B6E37D86B}" dt="2025-03-27T15:02:51.458" v="1203" actId="1076"/>
          <ac:spMkLst>
            <pc:docMk/>
            <pc:sldMk cId="1025729995" sldId="263"/>
            <ac:spMk id="13" creationId="{52D1967E-DB08-3139-C3D9-B74B38C7BD92}"/>
          </ac:spMkLst>
        </pc:spChg>
        <pc:spChg chg="mod">
          <ac:chgData name="Jim Zhang" userId="fa6909b4-cf68-47b2-80b2-932828f90439" providerId="ADAL" clId="{8C6AFF9F-2305-0A45-BD1F-426B6E37D86B}" dt="2025-03-27T15:02:33.683" v="1201" actId="1076"/>
          <ac:spMkLst>
            <pc:docMk/>
            <pc:sldMk cId="1025729995" sldId="263"/>
            <ac:spMk id="15" creationId="{8D942F20-9221-D988-6925-45FA5F6546C8}"/>
          </ac:spMkLst>
        </pc:spChg>
        <pc:spChg chg="mod">
          <ac:chgData name="Jim Zhang" userId="fa6909b4-cf68-47b2-80b2-932828f90439" providerId="ADAL" clId="{8C6AFF9F-2305-0A45-BD1F-426B6E37D86B}" dt="2025-03-27T16:11:19.280" v="1228" actId="1076"/>
          <ac:spMkLst>
            <pc:docMk/>
            <pc:sldMk cId="1025729995" sldId="263"/>
            <ac:spMk id="16" creationId="{D5A8AD0C-171F-2FD1-CC99-DF0F6FB92BA4}"/>
          </ac:spMkLst>
        </pc:spChg>
        <pc:spChg chg="mod">
          <ac:chgData name="Jim Zhang" userId="fa6909b4-cf68-47b2-80b2-932828f90439" providerId="ADAL" clId="{8C6AFF9F-2305-0A45-BD1F-426B6E37D86B}" dt="2025-03-27T15:02:46.861" v="1202" actId="1076"/>
          <ac:spMkLst>
            <pc:docMk/>
            <pc:sldMk cId="1025729995" sldId="263"/>
            <ac:spMk id="17" creationId="{AAA6FC1F-99F3-2F04-D085-5D86914A5AD1}"/>
          </ac:spMkLst>
        </pc:spChg>
        <pc:spChg chg="mod">
          <ac:chgData name="Jim Zhang" userId="fa6909b4-cf68-47b2-80b2-932828f90439" providerId="ADAL" clId="{8C6AFF9F-2305-0A45-BD1F-426B6E37D86B}" dt="2025-03-27T16:11:01.384" v="1227" actId="1076"/>
          <ac:spMkLst>
            <pc:docMk/>
            <pc:sldMk cId="1025729995" sldId="263"/>
            <ac:spMk id="18" creationId="{9AF480AC-EACE-6C38-35C6-07311511AA82}"/>
          </ac:spMkLst>
        </pc:spChg>
        <pc:spChg chg="mod">
          <ac:chgData name="Jim Zhang" userId="fa6909b4-cf68-47b2-80b2-932828f90439" providerId="ADAL" clId="{8C6AFF9F-2305-0A45-BD1F-426B6E37D86B}" dt="2025-03-27T16:13:34.195" v="1231" actId="1076"/>
          <ac:spMkLst>
            <pc:docMk/>
            <pc:sldMk cId="1025729995" sldId="263"/>
            <ac:spMk id="19" creationId="{0369768F-6AF8-740A-12BF-BF594D48EE3C}"/>
          </ac:spMkLst>
        </pc:spChg>
        <pc:spChg chg="mod">
          <ac:chgData name="Jim Zhang" userId="fa6909b4-cf68-47b2-80b2-932828f90439" providerId="ADAL" clId="{8C6AFF9F-2305-0A45-BD1F-426B6E37D86B}" dt="2025-03-27T14:42:00.245" v="1057" actId="1076"/>
          <ac:spMkLst>
            <pc:docMk/>
            <pc:sldMk cId="1025729995" sldId="263"/>
            <ac:spMk id="23" creationId="{F6A4CC4A-1E23-1F54-5722-9802ABCF99CC}"/>
          </ac:spMkLst>
        </pc:spChg>
        <pc:spChg chg="mod">
          <ac:chgData name="Jim Zhang" userId="fa6909b4-cf68-47b2-80b2-932828f90439" providerId="ADAL" clId="{8C6AFF9F-2305-0A45-BD1F-426B6E37D86B}" dt="2025-03-27T16:17:38.223" v="1253" actId="14100"/>
          <ac:spMkLst>
            <pc:docMk/>
            <pc:sldMk cId="1025729995" sldId="263"/>
            <ac:spMk id="24" creationId="{FD059439-93D8-B695-895C-B2FE12234E74}"/>
          </ac:spMkLst>
        </pc:spChg>
        <pc:spChg chg="mod">
          <ac:chgData name="Jim Zhang" userId="fa6909b4-cf68-47b2-80b2-932828f90439" providerId="ADAL" clId="{8C6AFF9F-2305-0A45-BD1F-426B6E37D86B}" dt="2025-03-27T14:42:00.245" v="1057" actId="1076"/>
          <ac:spMkLst>
            <pc:docMk/>
            <pc:sldMk cId="1025729995" sldId="263"/>
            <ac:spMk id="25" creationId="{32D5ED77-FAA3-BEBA-0F22-D9E2FF3A1E4B}"/>
          </ac:spMkLst>
        </pc:spChg>
        <pc:spChg chg="mod topLvl">
          <ac:chgData name="Jim Zhang" userId="fa6909b4-cf68-47b2-80b2-932828f90439" providerId="ADAL" clId="{8C6AFF9F-2305-0A45-BD1F-426B6E37D86B}" dt="2025-03-27T14:38:49.103" v="1030" actId="1076"/>
          <ac:spMkLst>
            <pc:docMk/>
            <pc:sldMk cId="1025729995" sldId="263"/>
            <ac:spMk id="28" creationId="{F810166C-91EC-304E-BCC8-529976226CC8}"/>
          </ac:spMkLst>
        </pc:spChg>
        <pc:spChg chg="mod">
          <ac:chgData name="Jim Zhang" userId="fa6909b4-cf68-47b2-80b2-932828f90439" providerId="ADAL" clId="{8C6AFF9F-2305-0A45-BD1F-426B6E37D86B}" dt="2025-03-27T16:14:43.537" v="1236" actId="1076"/>
          <ac:spMkLst>
            <pc:docMk/>
            <pc:sldMk cId="1025729995" sldId="263"/>
            <ac:spMk id="30" creationId="{8823DFA3-FD32-8D72-1FDA-A77C1EE71FAC}"/>
          </ac:spMkLst>
        </pc:spChg>
        <pc:spChg chg="mod">
          <ac:chgData name="Jim Zhang" userId="fa6909b4-cf68-47b2-80b2-932828f90439" providerId="ADAL" clId="{8C6AFF9F-2305-0A45-BD1F-426B6E37D86B}" dt="2025-03-27T14:56:53.030" v="1179" actId="20577"/>
          <ac:spMkLst>
            <pc:docMk/>
            <pc:sldMk cId="1025729995" sldId="263"/>
            <ac:spMk id="34" creationId="{182C3318-93DE-A5B5-C498-9C5C4D284B08}"/>
          </ac:spMkLst>
        </pc:spChg>
        <pc:spChg chg="mod">
          <ac:chgData name="Jim Zhang" userId="fa6909b4-cf68-47b2-80b2-932828f90439" providerId="ADAL" clId="{8C6AFF9F-2305-0A45-BD1F-426B6E37D86B}" dt="2025-03-27T14:02:55.323" v="531" actId="20577"/>
          <ac:spMkLst>
            <pc:docMk/>
            <pc:sldMk cId="1025729995" sldId="263"/>
            <ac:spMk id="37" creationId="{E0CAD9C9-2A4E-EAAD-0C1F-8C27CEE78A1A}"/>
          </ac:spMkLst>
        </pc:spChg>
        <pc:spChg chg="mod">
          <ac:chgData name="Jim Zhang" userId="fa6909b4-cf68-47b2-80b2-932828f90439" providerId="ADAL" clId="{8C6AFF9F-2305-0A45-BD1F-426B6E37D86B}" dt="2025-03-27T15:01:35.837" v="1199" actId="1076"/>
          <ac:spMkLst>
            <pc:docMk/>
            <pc:sldMk cId="1025729995" sldId="263"/>
            <ac:spMk id="41" creationId="{D32AD5D6-ACDB-DA2F-A7DF-3FA6787957D6}"/>
          </ac:spMkLst>
        </pc:spChg>
        <pc:spChg chg="mod">
          <ac:chgData name="Jim Zhang" userId="fa6909b4-cf68-47b2-80b2-932828f90439" providerId="ADAL" clId="{8C6AFF9F-2305-0A45-BD1F-426B6E37D86B}" dt="2025-03-27T13:32:19.907" v="81" actId="1076"/>
          <ac:spMkLst>
            <pc:docMk/>
            <pc:sldMk cId="1025729995" sldId="263"/>
            <ac:spMk id="46" creationId="{CFDB265A-CA79-06F5-38BD-C2B55F16EE34}"/>
          </ac:spMkLst>
        </pc:spChg>
        <pc:spChg chg="mod">
          <ac:chgData name="Jim Zhang" userId="fa6909b4-cf68-47b2-80b2-932828f90439" providerId="ADAL" clId="{8C6AFF9F-2305-0A45-BD1F-426B6E37D86B}" dt="2025-03-27T16:15:40.688" v="1249" actId="20577"/>
          <ac:spMkLst>
            <pc:docMk/>
            <pc:sldMk cId="1025729995" sldId="263"/>
            <ac:spMk id="58" creationId="{2E60524C-94C3-FD20-13D8-7958CBF8904E}"/>
          </ac:spMkLst>
        </pc:spChg>
        <pc:spChg chg="mod">
          <ac:chgData name="Jim Zhang" userId="fa6909b4-cf68-47b2-80b2-932828f90439" providerId="ADAL" clId="{8C6AFF9F-2305-0A45-BD1F-426B6E37D86B}" dt="2025-03-27T13:32:11.769" v="80" actId="1076"/>
          <ac:spMkLst>
            <pc:docMk/>
            <pc:sldMk cId="1025729995" sldId="263"/>
            <ac:spMk id="65" creationId="{43EA41F6-C77F-2655-8376-8C886EC6505D}"/>
          </ac:spMkLst>
        </pc:spChg>
        <pc:spChg chg="mod">
          <ac:chgData name="Jim Zhang" userId="fa6909b4-cf68-47b2-80b2-932828f90439" providerId="ADAL" clId="{8C6AFF9F-2305-0A45-BD1F-426B6E37D86B}" dt="2025-03-27T16:14:27.646" v="1232" actId="1076"/>
          <ac:spMkLst>
            <pc:docMk/>
            <pc:sldMk cId="1025729995" sldId="263"/>
            <ac:spMk id="66" creationId="{6A1A957E-1AE2-9F9A-1734-8840D62606A0}"/>
          </ac:spMkLst>
        </pc:spChg>
        <pc:spChg chg="mod">
          <ac:chgData name="Jim Zhang" userId="fa6909b4-cf68-47b2-80b2-932828f90439" providerId="ADAL" clId="{8C6AFF9F-2305-0A45-BD1F-426B6E37D86B}" dt="2025-03-27T14:28:27.305" v="1004" actId="20577"/>
          <ac:spMkLst>
            <pc:docMk/>
            <pc:sldMk cId="1025729995" sldId="263"/>
            <ac:spMk id="67" creationId="{8A011034-C66C-D71A-E81E-BA74789EA2C7}"/>
          </ac:spMkLst>
        </pc:spChg>
        <pc:spChg chg="mod">
          <ac:chgData name="Jim Zhang" userId="fa6909b4-cf68-47b2-80b2-932828f90439" providerId="ADAL" clId="{8C6AFF9F-2305-0A45-BD1F-426B6E37D86B}" dt="2025-03-27T13:44:24.645" v="180" actId="20577"/>
          <ac:spMkLst>
            <pc:docMk/>
            <pc:sldMk cId="1025729995" sldId="263"/>
            <ac:spMk id="71" creationId="{2929D1CA-C42B-B046-660B-878714E959F8}"/>
          </ac:spMkLst>
        </pc:spChg>
        <pc:spChg chg="mod">
          <ac:chgData name="Jim Zhang" userId="fa6909b4-cf68-47b2-80b2-932828f90439" providerId="ADAL" clId="{8C6AFF9F-2305-0A45-BD1F-426B6E37D86B}" dt="2025-03-27T16:17:26.688" v="1251" actId="14100"/>
          <ac:spMkLst>
            <pc:docMk/>
            <pc:sldMk cId="1025729995" sldId="263"/>
            <ac:spMk id="72" creationId="{3B1A545D-2619-CB3F-5849-C01EE94B3509}"/>
          </ac:spMkLst>
        </pc:spChg>
        <pc:spChg chg="mod">
          <ac:chgData name="Jim Zhang" userId="fa6909b4-cf68-47b2-80b2-932828f90439" providerId="ADAL" clId="{8C6AFF9F-2305-0A45-BD1F-426B6E37D86B}" dt="2025-03-27T14:56:57.432" v="1184" actId="20577"/>
          <ac:spMkLst>
            <pc:docMk/>
            <pc:sldMk cId="1025729995" sldId="263"/>
            <ac:spMk id="79" creationId="{E2BAACAB-97AE-6EA8-DC3A-F25BC6BD7B56}"/>
          </ac:spMkLst>
        </pc:spChg>
        <pc:spChg chg="mod">
          <ac:chgData name="Jim Zhang" userId="fa6909b4-cf68-47b2-80b2-932828f90439" providerId="ADAL" clId="{8C6AFF9F-2305-0A45-BD1F-426B6E37D86B}" dt="2025-03-27T16:14:53.027" v="1243" actId="20577"/>
          <ac:spMkLst>
            <pc:docMk/>
            <pc:sldMk cId="1025729995" sldId="263"/>
            <ac:spMk id="92" creationId="{901FD235-F9C6-AB9C-DE0A-025156752E69}"/>
          </ac:spMkLst>
        </pc:spChg>
        <pc:spChg chg="mod">
          <ac:chgData name="Jim Zhang" userId="fa6909b4-cf68-47b2-80b2-932828f90439" providerId="ADAL" clId="{8C6AFF9F-2305-0A45-BD1F-426B6E37D86B}" dt="2025-03-27T13:28:39.852" v="71" actId="1076"/>
          <ac:spMkLst>
            <pc:docMk/>
            <pc:sldMk cId="1025729995" sldId="263"/>
            <ac:spMk id="94" creationId="{0045FAE4-44C8-CE90-2FA8-1CCF0A77CA75}"/>
          </ac:spMkLst>
        </pc:spChg>
        <pc:spChg chg="mod">
          <ac:chgData name="Jim Zhang" userId="fa6909b4-cf68-47b2-80b2-932828f90439" providerId="ADAL" clId="{8C6AFF9F-2305-0A45-BD1F-426B6E37D86B}" dt="2025-03-27T14:22:37.737" v="834" actId="1076"/>
          <ac:spMkLst>
            <pc:docMk/>
            <pc:sldMk cId="1025729995" sldId="263"/>
            <ac:spMk id="97" creationId="{C6CAAC00-AE87-C762-47FB-A99011B754B8}"/>
          </ac:spMkLst>
        </pc:spChg>
        <pc:spChg chg="mod">
          <ac:chgData name="Jim Zhang" userId="fa6909b4-cf68-47b2-80b2-932828f90439" providerId="ADAL" clId="{8C6AFF9F-2305-0A45-BD1F-426B6E37D86B}" dt="2025-03-27T13:28:28.612" v="69" actId="1076"/>
          <ac:spMkLst>
            <pc:docMk/>
            <pc:sldMk cId="1025729995" sldId="263"/>
            <ac:spMk id="102" creationId="{0B71B825-6969-6904-65CA-EEB9E76763D3}"/>
          </ac:spMkLst>
        </pc:spChg>
        <pc:spChg chg="mod">
          <ac:chgData name="Jim Zhang" userId="fa6909b4-cf68-47b2-80b2-932828f90439" providerId="ADAL" clId="{8C6AFF9F-2305-0A45-BD1F-426B6E37D86B}" dt="2025-03-27T13:28:46.973" v="73" actId="1076"/>
          <ac:spMkLst>
            <pc:docMk/>
            <pc:sldMk cId="1025729995" sldId="263"/>
            <ac:spMk id="103" creationId="{3F082485-8378-DD56-2E69-267A3BDA2FAC}"/>
          </ac:spMkLst>
        </pc:spChg>
        <pc:spChg chg="mod">
          <ac:chgData name="Jim Zhang" userId="fa6909b4-cf68-47b2-80b2-932828f90439" providerId="ADAL" clId="{8C6AFF9F-2305-0A45-BD1F-426B6E37D86B}" dt="2025-03-27T14:38:15.218" v="1025" actId="1076"/>
          <ac:spMkLst>
            <pc:docMk/>
            <pc:sldMk cId="1025729995" sldId="263"/>
            <ac:spMk id="120" creationId="{071B6A1B-1332-E316-FDF8-B53E3D7DF30A}"/>
          </ac:spMkLst>
        </pc:spChg>
        <pc:spChg chg="mod">
          <ac:chgData name="Jim Zhang" userId="fa6909b4-cf68-47b2-80b2-932828f90439" providerId="ADAL" clId="{8C6AFF9F-2305-0A45-BD1F-426B6E37D86B}" dt="2025-03-27T14:38:09.132" v="1022" actId="20577"/>
          <ac:spMkLst>
            <pc:docMk/>
            <pc:sldMk cId="1025729995" sldId="263"/>
            <ac:spMk id="122" creationId="{E8DBBA7E-53D4-7652-08DA-521EBD1AB145}"/>
          </ac:spMkLst>
        </pc:spChg>
        <pc:spChg chg="mod">
          <ac:chgData name="Jim Zhang" userId="fa6909b4-cf68-47b2-80b2-932828f90439" providerId="ADAL" clId="{8C6AFF9F-2305-0A45-BD1F-426B6E37D86B}" dt="2025-03-27T14:38:09.497" v="1023" actId="20577"/>
          <ac:spMkLst>
            <pc:docMk/>
            <pc:sldMk cId="1025729995" sldId="263"/>
            <ac:spMk id="127" creationId="{297A760C-1C38-C2E2-C7E8-D5810FBC2DB5}"/>
          </ac:spMkLst>
        </pc:spChg>
        <pc:spChg chg="mod">
          <ac:chgData name="Jim Zhang" userId="fa6909b4-cf68-47b2-80b2-932828f90439" providerId="ADAL" clId="{8C6AFF9F-2305-0A45-BD1F-426B6E37D86B}" dt="2025-03-27T14:38:02.057" v="1018" actId="1076"/>
          <ac:spMkLst>
            <pc:docMk/>
            <pc:sldMk cId="1025729995" sldId="263"/>
            <ac:spMk id="259" creationId="{1A6B5560-2CB6-B166-CDF7-CC3562193A2D}"/>
          </ac:spMkLst>
        </pc:spChg>
        <pc:spChg chg="mod topLvl">
          <ac:chgData name="Jim Zhang" userId="fa6909b4-cf68-47b2-80b2-932828f90439" providerId="ADAL" clId="{8C6AFF9F-2305-0A45-BD1F-426B6E37D86B}" dt="2025-03-27T14:38:49.103" v="1030" actId="1076"/>
          <ac:spMkLst>
            <pc:docMk/>
            <pc:sldMk cId="1025729995" sldId="263"/>
            <ac:spMk id="279" creationId="{25FC2F95-898C-F1F2-5B98-E833D27687CD}"/>
          </ac:spMkLst>
        </pc:spChg>
        <pc:spChg chg="mod">
          <ac:chgData name="Jim Zhang" userId="fa6909b4-cf68-47b2-80b2-932828f90439" providerId="ADAL" clId="{8C6AFF9F-2305-0A45-BD1F-426B6E37D86B}" dt="2025-03-27T14:41:33.457" v="1051" actId="1076"/>
          <ac:spMkLst>
            <pc:docMk/>
            <pc:sldMk cId="1025729995" sldId="263"/>
            <ac:spMk id="280" creationId="{F3BEBFFB-0C5D-7FE3-C009-25C7BA527278}"/>
          </ac:spMkLst>
        </pc:spChg>
        <pc:spChg chg="mod">
          <ac:chgData name="Jim Zhang" userId="fa6909b4-cf68-47b2-80b2-932828f90439" providerId="ADAL" clId="{8C6AFF9F-2305-0A45-BD1F-426B6E37D86B}" dt="2025-03-27T14:42:06.169" v="1058" actId="1076"/>
          <ac:spMkLst>
            <pc:docMk/>
            <pc:sldMk cId="1025729995" sldId="263"/>
            <ac:spMk id="281" creationId="{195C3F99-8E8B-3E99-86FA-C74FE60D681B}"/>
          </ac:spMkLst>
        </pc:spChg>
        <pc:grpChg chg="add del mod">
          <ac:chgData name="Jim Zhang" userId="fa6909b4-cf68-47b2-80b2-932828f90439" providerId="ADAL" clId="{8C6AFF9F-2305-0A45-BD1F-426B6E37D86B}" dt="2025-03-27T14:38:44.033" v="1028" actId="165"/>
          <ac:grpSpMkLst>
            <pc:docMk/>
            <pc:sldMk cId="1025729995" sldId="263"/>
            <ac:grpSpMk id="6" creationId="{041CF58D-AF3C-51AB-C603-CB08B5151530}"/>
          </ac:grpSpMkLst>
        </pc:grpChg>
        <pc:grpChg chg="mod">
          <ac:chgData name="Jim Zhang" userId="fa6909b4-cf68-47b2-80b2-932828f90439" providerId="ADAL" clId="{8C6AFF9F-2305-0A45-BD1F-426B6E37D86B}" dt="2025-03-27T14:56:06.445" v="1152" actId="962"/>
          <ac:grpSpMkLst>
            <pc:docMk/>
            <pc:sldMk cId="1025729995" sldId="263"/>
            <ac:grpSpMk id="8" creationId="{EFF6FD1C-73B8-A9CD-A672-4F5A6FD7530F}"/>
          </ac:grpSpMkLst>
        </pc:grpChg>
        <pc:grpChg chg="mod">
          <ac:chgData name="Jim Zhang" userId="fa6909b4-cf68-47b2-80b2-932828f90439" providerId="ADAL" clId="{8C6AFF9F-2305-0A45-BD1F-426B6E37D86B}" dt="2025-03-27T14:39:35.320" v="1039" actId="1076"/>
          <ac:grpSpMkLst>
            <pc:docMk/>
            <pc:sldMk cId="1025729995" sldId="263"/>
            <ac:grpSpMk id="21" creationId="{AFF1B9E2-FD6D-1EF1-17B9-7AA7A7D1534B}"/>
          </ac:grpSpMkLst>
        </pc:grpChg>
        <pc:grpChg chg="mod topLvl">
          <ac:chgData name="Jim Zhang" userId="fa6909b4-cf68-47b2-80b2-932828f90439" providerId="ADAL" clId="{8C6AFF9F-2305-0A45-BD1F-426B6E37D86B}" dt="2025-03-27T14:39:41.884" v="1041" actId="1076"/>
          <ac:grpSpMkLst>
            <pc:docMk/>
            <pc:sldMk cId="1025729995" sldId="263"/>
            <ac:grpSpMk id="32" creationId="{E0EC959F-5444-86DC-E496-655F5CA1A4B8}"/>
          </ac:grpSpMkLst>
        </pc:grpChg>
        <pc:grpChg chg="add mod">
          <ac:chgData name="Jim Zhang" userId="fa6909b4-cf68-47b2-80b2-932828f90439" providerId="ADAL" clId="{8C6AFF9F-2305-0A45-BD1F-426B6E37D86B}" dt="2025-03-27T16:14:43.537" v="1236" actId="1076"/>
          <ac:grpSpMkLst>
            <pc:docMk/>
            <pc:sldMk cId="1025729995" sldId="263"/>
            <ac:grpSpMk id="47" creationId="{C288054F-8142-7781-AC25-921E0FAADC81}"/>
          </ac:grpSpMkLst>
        </pc:grpChg>
        <pc:grpChg chg="mod">
          <ac:chgData name="Jim Zhang" userId="fa6909b4-cf68-47b2-80b2-932828f90439" providerId="ADAL" clId="{8C6AFF9F-2305-0A45-BD1F-426B6E37D86B}" dt="2025-03-27T16:14:27.646" v="1232" actId="1076"/>
          <ac:grpSpMkLst>
            <pc:docMk/>
            <pc:sldMk cId="1025729995" sldId="263"/>
            <ac:grpSpMk id="62" creationId="{2D6DA1B2-E77D-1EB1-84FF-0D8C88A3973C}"/>
          </ac:grpSpMkLst>
        </pc:grpChg>
        <pc:grpChg chg="mod topLvl">
          <ac:chgData name="Jim Zhang" userId="fa6909b4-cf68-47b2-80b2-932828f90439" providerId="ADAL" clId="{8C6AFF9F-2305-0A45-BD1F-426B6E37D86B}" dt="2025-03-27T14:38:49.103" v="1030" actId="1076"/>
          <ac:grpSpMkLst>
            <pc:docMk/>
            <pc:sldMk cId="1025729995" sldId="263"/>
            <ac:grpSpMk id="118" creationId="{D6016710-2687-3032-2F6E-600D5FA614E2}"/>
          </ac:grpSpMkLst>
        </pc:grpChg>
        <pc:grpChg chg="mod topLvl">
          <ac:chgData name="Jim Zhang" userId="fa6909b4-cf68-47b2-80b2-932828f90439" providerId="ADAL" clId="{8C6AFF9F-2305-0A45-BD1F-426B6E37D86B}" dt="2025-03-27T14:39:47.256" v="1042" actId="1076"/>
          <ac:grpSpMkLst>
            <pc:docMk/>
            <pc:sldMk cId="1025729995" sldId="263"/>
            <ac:grpSpMk id="266" creationId="{F67C23CF-9984-F16A-547B-7DAE8424B8D7}"/>
          </ac:grpSpMkLst>
        </pc:grpChg>
        <pc:grpChg chg="add del mod">
          <ac:chgData name="Jim Zhang" userId="fa6909b4-cf68-47b2-80b2-932828f90439" providerId="ADAL" clId="{8C6AFF9F-2305-0A45-BD1F-426B6E37D86B}" dt="2025-03-27T14:41:48.432" v="1054" actId="1076"/>
          <ac:grpSpMkLst>
            <pc:docMk/>
            <pc:sldMk cId="1025729995" sldId="263"/>
            <ac:grpSpMk id="316" creationId="{913AF359-82DE-E3A5-2EE9-6A45588A4E48}"/>
          </ac:grpSpMkLst>
        </pc:grpChg>
        <pc:picChg chg="del">
          <ac:chgData name="Jim Zhang" userId="fa6909b4-cf68-47b2-80b2-932828f90439" providerId="ADAL" clId="{8C6AFF9F-2305-0A45-BD1F-426B6E37D86B}" dt="2025-03-27T14:56:07.054" v="1153" actId="478"/>
          <ac:picMkLst>
            <pc:docMk/>
            <pc:sldMk cId="1025729995" sldId="263"/>
            <ac:picMk id="3" creationId="{3EB1416D-6EFB-9FA0-FC1E-D929172E0BD4}"/>
          </ac:picMkLst>
        </pc:picChg>
        <pc:picChg chg="del">
          <ac:chgData name="Jim Zhang" userId="fa6909b4-cf68-47b2-80b2-932828f90439" providerId="ADAL" clId="{8C6AFF9F-2305-0A45-BD1F-426B6E37D86B}" dt="2025-03-27T14:54:12.449" v="1078" actId="478"/>
          <ac:picMkLst>
            <pc:docMk/>
            <pc:sldMk cId="1025729995" sldId="263"/>
            <ac:picMk id="5" creationId="{EE4EF708-3A2F-E877-6139-A9519F7BC5BA}"/>
          </ac:picMkLst>
        </pc:picChg>
        <pc:picChg chg="del">
          <ac:chgData name="Jim Zhang" userId="fa6909b4-cf68-47b2-80b2-932828f90439" providerId="ADAL" clId="{8C6AFF9F-2305-0A45-BD1F-426B6E37D86B}" dt="2025-03-27T14:54:58.629" v="1087" actId="478"/>
          <ac:picMkLst>
            <pc:docMk/>
            <pc:sldMk cId="1025729995" sldId="263"/>
            <ac:picMk id="7" creationId="{B27BD239-1B7F-6FF7-4CC5-D4FDB5634705}"/>
          </ac:picMkLst>
        </pc:picChg>
        <pc:picChg chg="add del mod">
          <ac:chgData name="Jim Zhang" userId="fa6909b4-cf68-47b2-80b2-932828f90439" providerId="ADAL" clId="{8C6AFF9F-2305-0A45-BD1F-426B6E37D86B}" dt="2025-03-27T14:43:06.100" v="1066" actId="478"/>
          <ac:picMkLst>
            <pc:docMk/>
            <pc:sldMk cId="1025729995" sldId="263"/>
            <ac:picMk id="14" creationId="{C7B40CA2-6882-879E-032C-263C0AC92825}"/>
          </ac:picMkLst>
        </pc:picChg>
        <pc:picChg chg="add del mod">
          <ac:chgData name="Jim Zhang" userId="fa6909b4-cf68-47b2-80b2-932828f90439" providerId="ADAL" clId="{8C6AFF9F-2305-0A45-BD1F-426B6E37D86B}" dt="2025-03-27T14:51:16.706" v="1073" actId="478"/>
          <ac:picMkLst>
            <pc:docMk/>
            <pc:sldMk cId="1025729995" sldId="263"/>
            <ac:picMk id="22" creationId="{847AEC8A-9820-291F-8ADB-631B539B3C8D}"/>
          </ac:picMkLst>
        </pc:picChg>
        <pc:picChg chg="add mod">
          <ac:chgData name="Jim Zhang" userId="fa6909b4-cf68-47b2-80b2-932828f90439" providerId="ADAL" clId="{8C6AFF9F-2305-0A45-BD1F-426B6E37D86B}" dt="2025-03-27T15:02:29.832" v="1200" actId="1076"/>
          <ac:picMkLst>
            <pc:docMk/>
            <pc:sldMk cId="1025729995" sldId="263"/>
            <ac:picMk id="35" creationId="{43597393-8C0C-74D8-E170-4D14508785DC}"/>
          </ac:picMkLst>
        </pc:picChg>
        <pc:picChg chg="mod">
          <ac:chgData name="Jim Zhang" userId="fa6909b4-cf68-47b2-80b2-932828f90439" providerId="ADAL" clId="{8C6AFF9F-2305-0A45-BD1F-426B6E37D86B}" dt="2025-03-27T15:00:08.983" v="1197" actId="1076"/>
          <ac:picMkLst>
            <pc:docMk/>
            <pc:sldMk cId="1025729995" sldId="263"/>
            <ac:picMk id="39" creationId="{92D70B47-DBA2-C769-658D-B6A044166CC1}"/>
          </ac:picMkLst>
        </pc:picChg>
        <pc:picChg chg="add mod">
          <ac:chgData name="Jim Zhang" userId="fa6909b4-cf68-47b2-80b2-932828f90439" providerId="ADAL" clId="{8C6AFF9F-2305-0A45-BD1F-426B6E37D86B}" dt="2025-03-27T15:04:06.714" v="1211" actId="1076"/>
          <ac:picMkLst>
            <pc:docMk/>
            <pc:sldMk cId="1025729995" sldId="263"/>
            <ac:picMk id="40" creationId="{8B627EEC-F4C5-AD56-C65C-74365ABFFF50}"/>
          </ac:picMkLst>
        </pc:picChg>
        <pc:picChg chg="add mod">
          <ac:chgData name="Jim Zhang" userId="fa6909b4-cf68-47b2-80b2-932828f90439" providerId="ADAL" clId="{8C6AFF9F-2305-0A45-BD1F-426B6E37D86B}" dt="2025-03-27T15:05:53.070" v="1216" actId="1076"/>
          <ac:picMkLst>
            <pc:docMk/>
            <pc:sldMk cId="1025729995" sldId="263"/>
            <ac:picMk id="43" creationId="{84F42E68-3B3F-0068-9935-C40D0F7CDA9F}"/>
          </ac:picMkLst>
        </pc:picChg>
        <pc:picChg chg="mod">
          <ac:chgData name="Jim Zhang" userId="fa6909b4-cf68-47b2-80b2-932828f90439" providerId="ADAL" clId="{8C6AFF9F-2305-0A45-BD1F-426B6E37D86B}" dt="2025-03-27T16:11:44.010" v="1229" actId="1076"/>
          <ac:picMkLst>
            <pc:docMk/>
            <pc:sldMk cId="1025729995" sldId="263"/>
            <ac:picMk id="64" creationId="{A2A7DBD4-222E-7233-A8D6-8F9BE4C748D9}"/>
          </ac:picMkLst>
        </pc:picChg>
        <pc:picChg chg="mod">
          <ac:chgData name="Jim Zhang" userId="fa6909b4-cf68-47b2-80b2-932828f90439" providerId="ADAL" clId="{8C6AFF9F-2305-0A45-BD1F-426B6E37D86B}" dt="2025-03-27T02:21:47.030" v="0" actId="14100"/>
          <ac:picMkLst>
            <pc:docMk/>
            <pc:sldMk cId="1025729995" sldId="263"/>
            <ac:picMk id="90" creationId="{50ABCA62-5E10-B4FC-9C11-76A01D6743E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0D0F2C-EC64-5E47-BEE3-4D38F47BC7C5}" type="datetimeFigureOut">
              <a:rPr lang="en-US" smtClean="0"/>
              <a:t>3/27/25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8775" y="1143000"/>
            <a:ext cx="3600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4E1471-580A-B64D-B631-F8F910B83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842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4E1471-580A-B64D-B631-F8F910B83E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13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5387342"/>
            <a:ext cx="32644080" cy="1146048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17289782"/>
            <a:ext cx="28803600" cy="7947658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3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843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483437" y="1752600"/>
            <a:ext cx="828103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40332" y="1752600"/>
            <a:ext cx="24363045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5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87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0330" y="8206749"/>
            <a:ext cx="33124140" cy="1369313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0330" y="22029429"/>
            <a:ext cx="33124140" cy="720089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/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032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40330" y="8763000"/>
            <a:ext cx="1632204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42430" y="8763000"/>
            <a:ext cx="1632204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405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1752607"/>
            <a:ext cx="3312414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5336" y="8069582"/>
            <a:ext cx="16247028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45336" y="12024360"/>
            <a:ext cx="16247028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442432" y="8069582"/>
            <a:ext cx="16327042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442432" y="12024360"/>
            <a:ext cx="1632704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06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848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147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194560"/>
            <a:ext cx="12386548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27042" y="4739647"/>
            <a:ext cx="19442430" cy="23393400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9875520"/>
            <a:ext cx="12386548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76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194560"/>
            <a:ext cx="12386548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327042" y="4739647"/>
            <a:ext cx="19442430" cy="23393400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9875520"/>
            <a:ext cx="12386548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103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0330" y="1752607"/>
            <a:ext cx="3312414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0330" y="8763000"/>
            <a:ext cx="3312414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40330" y="30510487"/>
            <a:ext cx="86410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2C8F7-1AE6-9F48-A6C9-6654F6886EF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21590" y="30510487"/>
            <a:ext cx="129616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123390" y="30510487"/>
            <a:ext cx="86410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0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emf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FFCF6E43-B67A-480A-0604-767F901F8F95}"/>
              </a:ext>
            </a:extLst>
          </p:cNvPr>
          <p:cNvGrpSpPr/>
          <p:nvPr/>
        </p:nvGrpSpPr>
        <p:grpSpPr>
          <a:xfrm>
            <a:off x="0" y="-2280"/>
            <a:ext cx="38404800" cy="33010650"/>
            <a:chOff x="0" y="-30948"/>
            <a:chExt cx="38404800" cy="3301065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768F501-7FCE-7DD4-5CDF-F912AC7F6787}"/>
                </a:ext>
              </a:extLst>
            </p:cNvPr>
            <p:cNvSpPr/>
            <p:nvPr/>
          </p:nvSpPr>
          <p:spPr>
            <a:xfrm>
              <a:off x="0" y="0"/>
              <a:ext cx="38404800" cy="329184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2018D4D2-E5E4-4CBB-4960-DCB9C584E2A3}"/>
                </a:ext>
              </a:extLst>
            </p:cNvPr>
            <p:cNvGrpSpPr/>
            <p:nvPr/>
          </p:nvGrpSpPr>
          <p:grpSpPr>
            <a:xfrm>
              <a:off x="0" y="-30948"/>
              <a:ext cx="38404800" cy="33010650"/>
              <a:chOff x="0" y="-92251"/>
              <a:chExt cx="38404800" cy="33010650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31A22F0-9917-D867-0A3F-527999B06A55}"/>
                  </a:ext>
                </a:extLst>
              </p:cNvPr>
              <p:cNvSpPr/>
              <p:nvPr/>
            </p:nvSpPr>
            <p:spPr>
              <a:xfrm>
                <a:off x="0" y="-92251"/>
                <a:ext cx="38404800" cy="377139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8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A570D7D4-E670-CCD5-295A-98F7E886AC9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0" y="31977324"/>
                <a:ext cx="38404800" cy="941075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9E86F209-2B5E-E0C4-6D23-FCEDD992D5A3}"/>
                  </a:ext>
                </a:extLst>
              </p:cNvPr>
              <p:cNvSpPr/>
              <p:nvPr/>
            </p:nvSpPr>
            <p:spPr>
              <a:xfrm>
                <a:off x="0" y="5981215"/>
                <a:ext cx="38404800" cy="2599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B73ABB-8D6E-4307-0333-5909182D4E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97504" y="245387"/>
                <a:ext cx="30944745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700" b="1" dirty="0">
                    <a:solidFill>
                      <a:schemeClr val="bg1"/>
                    </a:solidFill>
                  </a:rPr>
                  <a:t>Intracranial EEG Correlates of Concurrent Demands on </a:t>
                </a:r>
                <a:br>
                  <a:rPr lang="en-US" sz="8700" b="1" dirty="0">
                    <a:solidFill>
                      <a:schemeClr val="bg1"/>
                    </a:solidFill>
                  </a:rPr>
                </a:br>
                <a:r>
                  <a:rPr lang="en-US" sz="8700" b="1" dirty="0">
                    <a:solidFill>
                      <a:schemeClr val="bg1"/>
                    </a:solidFill>
                  </a:rPr>
                  <a:t>Cognitive Stability and Flexibility </a:t>
                </a:r>
              </a:p>
            </p:txBody>
          </p:sp>
        </p:grp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2DFB00F0-1102-7B36-11A1-EC86FF82C0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5588000"/>
            <a:ext cx="38404800" cy="264773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EB1B2A-A7E8-21BB-6F17-A652D1A1DF7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712532"/>
            <a:ext cx="3840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Jinjiang Zhang</a:t>
            </a:r>
            <a:r>
              <a:rPr lang="en-US" sz="4400" baseline="300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1,2</a:t>
            </a: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, Raphael Geddert</a:t>
            </a:r>
            <a:r>
              <a:rPr lang="en-US" sz="4400" baseline="300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1,2</a:t>
            </a: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, R</a:t>
            </a:r>
            <a:r>
              <a:rPr lang="en-US" sz="4400" dirty="0">
                <a:ea typeface="DengXian" panose="02010600030101010101" pitchFamily="2" charset="-122"/>
                <a:cs typeface="Times New Roman" panose="02020603050405020304" pitchFamily="18" charset="0"/>
              </a:rPr>
              <a:t>oshni </a:t>
            </a: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Ammanamanchi</a:t>
            </a:r>
            <a:r>
              <a:rPr lang="en-US" sz="4400" baseline="300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1,2</a:t>
            </a: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, Andrew Michael</a:t>
            </a:r>
            <a:r>
              <a:rPr lang="en-US" sz="4400" baseline="30000" dirty="0"/>
              <a:t>2</a:t>
            </a: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, Tobias Egner</a:t>
            </a:r>
            <a:r>
              <a:rPr lang="en-US" sz="4400" baseline="300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1,2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Department of Psychology and Neuroscience</a:t>
            </a:r>
            <a:r>
              <a:rPr lang="en-US" sz="3200" baseline="30000" dirty="0"/>
              <a:t>1</a:t>
            </a:r>
            <a:r>
              <a:rPr lang="en-US" sz="3200" dirty="0"/>
              <a:t>, Center for Cognitive Neuroscience</a:t>
            </a:r>
            <a:r>
              <a:rPr lang="en-US" sz="3200" baseline="30000" dirty="0"/>
              <a:t>2</a:t>
            </a:r>
            <a:endParaRPr lang="en-US" sz="32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Duke University</a:t>
            </a:r>
          </a:p>
          <a:p>
            <a:pPr algn="ctr"/>
            <a:endParaRPr lang="en-US" sz="5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D059439-93D8-B695-895C-B2FE12234E74}"/>
              </a:ext>
            </a:extLst>
          </p:cNvPr>
          <p:cNvSpPr/>
          <p:nvPr/>
        </p:nvSpPr>
        <p:spPr>
          <a:xfrm>
            <a:off x="30827150" y="25459280"/>
            <a:ext cx="7094815" cy="691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References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202A96-2F63-6B62-E2A5-E89EFE961633}"/>
              </a:ext>
            </a:extLst>
          </p:cNvPr>
          <p:cNvSpPr txBox="1"/>
          <p:nvPr/>
        </p:nvSpPr>
        <p:spPr>
          <a:xfrm>
            <a:off x="256073" y="6690873"/>
            <a:ext cx="10759443" cy="10002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Cognitive stability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(task focus) and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flexibility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(task switching) are two core capacities of cognitive control, yet their relationship and neural substrates are unclear</a:t>
            </a:r>
            <a:r>
              <a:rPr lang="en-US" sz="3200" baseline="30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1,2</a:t>
            </a: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Previous studies have separately shown activation for stability and flexibility in lateral and medial frontal cortex</a:t>
            </a:r>
            <a:r>
              <a:rPr lang="en-US" sz="3200" baseline="30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3,4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but whether they have distinct or shared neural substrates is still not known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Do cognitive stability and flexibility have distinct or shared neural substrates?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059280B-8587-0372-E969-4B92B0713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65" y="32192310"/>
            <a:ext cx="1489368" cy="641163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8490B1F3-34CE-DD06-18A5-5BA1C94A763D}"/>
              </a:ext>
            </a:extLst>
          </p:cNvPr>
          <p:cNvSpPr/>
          <p:nvPr/>
        </p:nvSpPr>
        <p:spPr>
          <a:xfrm>
            <a:off x="12587527" y="5796183"/>
            <a:ext cx="17492594" cy="69784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Behavioral Results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5F6118D-8210-4559-0E4F-ED9498C741E8}"/>
              </a:ext>
            </a:extLst>
          </p:cNvPr>
          <p:cNvSpPr txBox="1"/>
          <p:nvPr/>
        </p:nvSpPr>
        <p:spPr>
          <a:xfrm>
            <a:off x="34240727" y="32126644"/>
            <a:ext cx="3645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CONTACT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</a:rPr>
              <a:t>jim.zhang@duke.edu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7" name="AutoShape 2">
            <a:extLst>
              <a:ext uri="{FF2B5EF4-FFF2-40B4-BE49-F238E27FC236}">
                <a16:creationId xmlns:a16="http://schemas.microsoft.com/office/drawing/2014/main" id="{7EE5B50C-75A2-FBB6-E6B2-B7E55A6398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24068" y="1680315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4">
            <a:extLst>
              <a:ext uri="{FF2B5EF4-FFF2-40B4-BE49-F238E27FC236}">
                <a16:creationId xmlns:a16="http://schemas.microsoft.com/office/drawing/2014/main" id="{4147126E-250A-B4BA-8448-8544A2EFA9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176468" y="1695555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2C3318-93DE-A5B5-C498-9C5C4D284B08}"/>
              </a:ext>
            </a:extLst>
          </p:cNvPr>
          <p:cNvSpPr txBox="1"/>
          <p:nvPr/>
        </p:nvSpPr>
        <p:spPr>
          <a:xfrm>
            <a:off x="30758987" y="6688802"/>
            <a:ext cx="7094815" cy="12680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ACC uniquely sensitive to flexibility demands, while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vlPFC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dlPFC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 show sensitivity to both stability and flexibility demands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vlPFC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dlPFC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 results confirm overlapping neural substrates for stability and flexibility but show independent regulation of these processes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Absence of cross-domain effects suggests independence in how stability and flexibility are regulated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neurally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Our findings suggest cognitive stability and flexibility rely on partially dissociable neural pathways, with ACC specifically supporting flexibility while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vlPFC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dlPFC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 seem to support both control processes.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This functional specialization could help explain how the brain manages concurrent demands on task focus and task switching.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1576798-702A-5941-1E21-F125503B8C6A}"/>
              </a:ext>
            </a:extLst>
          </p:cNvPr>
          <p:cNvSpPr/>
          <p:nvPr/>
        </p:nvSpPr>
        <p:spPr>
          <a:xfrm>
            <a:off x="9377603" y="26579479"/>
            <a:ext cx="170578" cy="980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83FC4E8-B969-C370-8824-CB8A8771BD3F}"/>
              </a:ext>
            </a:extLst>
          </p:cNvPr>
          <p:cNvSpPr/>
          <p:nvPr/>
        </p:nvSpPr>
        <p:spPr>
          <a:xfrm rot="5400000">
            <a:off x="11104924" y="27727393"/>
            <a:ext cx="181379" cy="12533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5C3DD2F-CDE4-1896-CE58-E3AF4281103A}"/>
              </a:ext>
            </a:extLst>
          </p:cNvPr>
          <p:cNvSpPr/>
          <p:nvPr/>
        </p:nvSpPr>
        <p:spPr>
          <a:xfrm>
            <a:off x="212840" y="5794534"/>
            <a:ext cx="11627656" cy="70114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Background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0CAD9C9-2A4E-EAAD-0C1F-8C27CEE78A1A}"/>
              </a:ext>
            </a:extLst>
          </p:cNvPr>
          <p:cNvSpPr/>
          <p:nvPr/>
        </p:nvSpPr>
        <p:spPr>
          <a:xfrm>
            <a:off x="12587527" y="10823755"/>
            <a:ext cx="17486585" cy="69652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Neuroimaging Results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E60524C-94C3-FD20-13D8-7958CBF8904E}"/>
              </a:ext>
            </a:extLst>
          </p:cNvPr>
          <p:cNvSpPr txBox="1"/>
          <p:nvPr/>
        </p:nvSpPr>
        <p:spPr>
          <a:xfrm>
            <a:off x="30746013" y="26355137"/>
            <a:ext cx="7416225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Egner 2023, </a:t>
            </a:r>
            <a:r>
              <a:rPr lang="en-US" sz="3200" i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Nat Rev Psychol. </a:t>
            </a:r>
          </a:p>
          <a:p>
            <a:pPr marL="514350" indent="-514350">
              <a:buAutoNum type="arabicPeriod"/>
            </a:pP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Geddert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and Egner 2022, </a:t>
            </a:r>
            <a:r>
              <a:rPr lang="en-US" sz="3200" i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Journal of Experimental Psychology. </a:t>
            </a:r>
          </a:p>
          <a:p>
            <a:pPr marL="514350" indent="-514350">
              <a:buAutoNum type="arabicPeriod"/>
            </a:pP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Worringer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et al. 2019, </a:t>
            </a:r>
            <a:r>
              <a:rPr lang="en-US" sz="3200" i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Brain Struct </a:t>
            </a:r>
            <a:r>
              <a:rPr lang="en-US" sz="3200" i="1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Funct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Wu et al. 2020, </a:t>
            </a:r>
            <a:r>
              <a:rPr lang="en-US" sz="3200" i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J Comp Neurol.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514350" indent="-514350">
              <a:buAutoNum type="arabicPeriod"/>
            </a:pPr>
            <a:endParaRPr lang="en-US" sz="3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Thanks to all members of the Egner lab for their guidance and support on this project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This work was funded by NIH Grant RO1 MH133550</a:t>
            </a:r>
          </a:p>
          <a:p>
            <a:endParaRPr lang="en-US" sz="3200" b="0" i="0" dirty="0">
              <a:solidFill>
                <a:srgbClr val="22222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b="0" i="0" dirty="0">
              <a:solidFill>
                <a:srgbClr val="22222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b="0" i="0" dirty="0">
              <a:solidFill>
                <a:srgbClr val="22222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9C1B076-DBE5-66B2-FE5D-32E7153588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280"/>
            <a:ext cx="38404800" cy="377139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 b="1" dirty="0">
              <a:solidFill>
                <a:srgbClr val="00206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638CFCB-DB96-B962-4A93-BA6E080BDC0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197504" y="335358"/>
            <a:ext cx="3094474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700" b="1" dirty="0">
                <a:solidFill>
                  <a:schemeClr val="bg1"/>
                </a:solidFill>
              </a:rPr>
              <a:t>Neural Correlates of Concurrent Demands on Cognitive </a:t>
            </a:r>
          </a:p>
          <a:p>
            <a:pPr algn="ctr"/>
            <a:r>
              <a:rPr lang="en-US" sz="8700" b="1" dirty="0">
                <a:solidFill>
                  <a:schemeClr val="bg1"/>
                </a:solidFill>
              </a:rPr>
              <a:t>Stability and Flexibility 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8EDC707-B625-2CAD-780C-5EF41D9B69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2067295"/>
            <a:ext cx="38404800" cy="9410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686AA54-7E88-1066-6638-2899A7AE0B8E}"/>
              </a:ext>
            </a:extLst>
          </p:cNvPr>
          <p:cNvSpPr txBox="1"/>
          <p:nvPr/>
        </p:nvSpPr>
        <p:spPr>
          <a:xfrm>
            <a:off x="35106897" y="32087403"/>
            <a:ext cx="3645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CONTACT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</a:rPr>
              <a:t>jim.zhang@duke.edu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90" name="Picture 89" descr="A white brain on a black background&#10;&#10;Description automatically generated">
            <a:extLst>
              <a:ext uri="{FF2B5EF4-FFF2-40B4-BE49-F238E27FC236}">
                <a16:creationId xmlns:a16="http://schemas.microsoft.com/office/drawing/2014/main" id="{50ABCA62-5E10-B4FC-9C11-76A01D67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2512" y="915707"/>
            <a:ext cx="3082515" cy="1555473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F10952DF-BD32-860E-DE81-CCAE647D2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830" y="1034289"/>
            <a:ext cx="3337781" cy="143689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369768F-6AF8-740A-12BF-BF594D48EE3C}"/>
              </a:ext>
            </a:extLst>
          </p:cNvPr>
          <p:cNvSpPr/>
          <p:nvPr/>
        </p:nvSpPr>
        <p:spPr>
          <a:xfrm>
            <a:off x="30829296" y="5794534"/>
            <a:ext cx="7094814" cy="69784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Discussion/Conclusion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A011034-C66C-D71A-E81E-BA74789EA2C7}"/>
              </a:ext>
            </a:extLst>
          </p:cNvPr>
          <p:cNvSpPr/>
          <p:nvPr/>
        </p:nvSpPr>
        <p:spPr>
          <a:xfrm>
            <a:off x="234697" y="16112696"/>
            <a:ext cx="11627656" cy="77358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Methods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01FD235-F9C6-AB9C-DE0A-025156752E69}"/>
              </a:ext>
            </a:extLst>
          </p:cNvPr>
          <p:cNvSpPr txBox="1"/>
          <p:nvPr/>
        </p:nvSpPr>
        <p:spPr>
          <a:xfrm>
            <a:off x="209947" y="16826611"/>
            <a:ext cx="116771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Participants completed a classic cued task switching experiment (n=45). Stimuli (1.5s) preceded by jittered ITIs (1-3s) and followed by feedback (1s)</a:t>
            </a:r>
            <a:endParaRPr lang="en-US" dirty="0"/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F3BEBFFB-0C5D-7FE3-C009-25C7BA527278}"/>
              </a:ext>
            </a:extLst>
          </p:cNvPr>
          <p:cNvSpPr txBox="1"/>
          <p:nvPr/>
        </p:nvSpPr>
        <p:spPr>
          <a:xfrm>
            <a:off x="370331" y="22504154"/>
            <a:ext cx="112075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Switch costs index flexibility (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RT</a:t>
            </a:r>
            <a:r>
              <a:rPr lang="en-US" sz="3200" baseline="-250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switch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RT</a:t>
            </a:r>
            <a:r>
              <a:rPr lang="en-US" sz="3200" baseline="-250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repeat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Congruency effects index stability (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RT</a:t>
            </a:r>
            <a:r>
              <a:rPr lang="en-US" sz="3200" baseline="-250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inc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RT</a:t>
            </a:r>
            <a:r>
              <a:rPr lang="en-US" sz="3200" baseline="-250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195C3F99-8E8B-3E99-86FA-C74FE60D681B}"/>
              </a:ext>
            </a:extLst>
          </p:cNvPr>
          <p:cNvSpPr txBox="1"/>
          <p:nvPr/>
        </p:nvSpPr>
        <p:spPr>
          <a:xfrm>
            <a:off x="5689666" y="24010071"/>
            <a:ext cx="615083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proportion of incongruent and switch trials varied independently across block types </a:t>
            </a: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Proportion x main effect interactions to reveal how these processes are regulated</a:t>
            </a: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blocks per functional run, 4 runs total</a:t>
            </a:r>
          </a:p>
        </p:txBody>
      </p: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913AF359-82DE-E3A5-2EE9-6A45588A4E48}"/>
              </a:ext>
            </a:extLst>
          </p:cNvPr>
          <p:cNvGrpSpPr/>
          <p:nvPr/>
        </p:nvGrpSpPr>
        <p:grpSpPr>
          <a:xfrm>
            <a:off x="335866" y="24063054"/>
            <a:ext cx="5035893" cy="4397670"/>
            <a:chOff x="-465103" y="19675931"/>
            <a:chExt cx="5035893" cy="4397670"/>
          </a:xfrm>
        </p:grpSpPr>
        <p:grpSp>
          <p:nvGrpSpPr>
            <p:cNvPr id="313" name="Group 312">
              <a:extLst>
                <a:ext uri="{FF2B5EF4-FFF2-40B4-BE49-F238E27FC236}">
                  <a16:creationId xmlns:a16="http://schemas.microsoft.com/office/drawing/2014/main" id="{52DF628F-E691-91BA-4F8A-84FC2CE72F6F}"/>
                </a:ext>
              </a:extLst>
            </p:cNvPr>
            <p:cNvGrpSpPr/>
            <p:nvPr/>
          </p:nvGrpSpPr>
          <p:grpSpPr>
            <a:xfrm>
              <a:off x="-465103" y="19678758"/>
              <a:ext cx="584775" cy="3810068"/>
              <a:chOff x="-465103" y="19678758"/>
              <a:chExt cx="584775" cy="3810068"/>
            </a:xfrm>
          </p:grpSpPr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43C749D9-3327-3EBA-E065-D7323AB15942}"/>
                  </a:ext>
                </a:extLst>
              </p:cNvPr>
              <p:cNvSpPr/>
              <p:nvPr/>
            </p:nvSpPr>
            <p:spPr>
              <a:xfrm>
                <a:off x="-412955" y="19678758"/>
                <a:ext cx="531504" cy="3810068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26307B82-2F7A-98CA-F940-851ECC6E05F8}"/>
                  </a:ext>
                </a:extLst>
              </p:cNvPr>
              <p:cNvSpPr txBox="1"/>
              <p:nvPr/>
            </p:nvSpPr>
            <p:spPr>
              <a:xfrm rot="16200000">
                <a:off x="-1842620" y="21291405"/>
                <a:ext cx="33398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Switch Prop.</a:t>
                </a:r>
              </a:p>
            </p:txBody>
          </p:sp>
        </p:grpSp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BFC13B96-2408-4DEC-300A-565857A6DAF8}"/>
                </a:ext>
              </a:extLst>
            </p:cNvPr>
            <p:cNvGrpSpPr/>
            <p:nvPr/>
          </p:nvGrpSpPr>
          <p:grpSpPr>
            <a:xfrm>
              <a:off x="118549" y="19675931"/>
              <a:ext cx="4452241" cy="4397670"/>
              <a:chOff x="118549" y="19675931"/>
              <a:chExt cx="4452241" cy="4397670"/>
            </a:xfrm>
          </p:grpSpPr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C1EAB70D-F7F9-15EB-C80E-187748A3E307}"/>
                  </a:ext>
                </a:extLst>
              </p:cNvPr>
              <p:cNvGrpSpPr/>
              <p:nvPr/>
            </p:nvGrpSpPr>
            <p:grpSpPr>
              <a:xfrm>
                <a:off x="701799" y="19675931"/>
                <a:ext cx="3868991" cy="3837894"/>
                <a:chOff x="701799" y="19675931"/>
                <a:chExt cx="3868991" cy="3837894"/>
              </a:xfrm>
            </p:grpSpPr>
            <p:grpSp>
              <p:nvGrpSpPr>
                <p:cNvPr id="304" name="Group 303">
                  <a:extLst>
                    <a:ext uri="{FF2B5EF4-FFF2-40B4-BE49-F238E27FC236}">
                      <a16:creationId xmlns:a16="http://schemas.microsoft.com/office/drawing/2014/main" id="{0705D659-BF5B-DC23-BB72-0B3CE9F5E127}"/>
                    </a:ext>
                  </a:extLst>
                </p:cNvPr>
                <p:cNvGrpSpPr/>
                <p:nvPr/>
              </p:nvGrpSpPr>
              <p:grpSpPr>
                <a:xfrm>
                  <a:off x="701799" y="19675931"/>
                  <a:ext cx="3843432" cy="3826200"/>
                  <a:chOff x="701799" y="19675931"/>
                  <a:chExt cx="3843432" cy="3826200"/>
                </a:xfrm>
              </p:grpSpPr>
              <p:grpSp>
                <p:nvGrpSpPr>
                  <p:cNvPr id="288" name="Group 287">
                    <a:extLst>
                      <a:ext uri="{FF2B5EF4-FFF2-40B4-BE49-F238E27FC236}">
                        <a16:creationId xmlns:a16="http://schemas.microsoft.com/office/drawing/2014/main" id="{E0FEDA40-6991-8356-D5D7-C25037C3C0CD}"/>
                      </a:ext>
                    </a:extLst>
                  </p:cNvPr>
                  <p:cNvGrpSpPr/>
                  <p:nvPr/>
                </p:nvGrpSpPr>
                <p:grpSpPr>
                  <a:xfrm>
                    <a:off x="701799" y="19675931"/>
                    <a:ext cx="1840545" cy="1828800"/>
                    <a:chOff x="701799" y="19675931"/>
                    <a:chExt cx="1840545" cy="1828800"/>
                  </a:xfrm>
                </p:grpSpPr>
                <p:sp>
                  <p:nvSpPr>
                    <p:cNvPr id="283" name="Rectangle 282">
                      <a:extLst>
                        <a:ext uri="{FF2B5EF4-FFF2-40B4-BE49-F238E27FC236}">
                          <a16:creationId xmlns:a16="http://schemas.microsoft.com/office/drawing/2014/main" id="{698CE74B-4BC4-D162-DCD8-EA1F15210AE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01799" y="19675931"/>
                      <a:ext cx="1828800" cy="1828800"/>
                    </a:xfrm>
                    <a:prstGeom prst="rect">
                      <a:avLst/>
                    </a:prstGeom>
                    <a:solidFill>
                      <a:schemeClr val="bg2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87" name="TextBox 286">
                      <a:extLst>
                        <a:ext uri="{FF2B5EF4-FFF2-40B4-BE49-F238E27FC236}">
                          <a16:creationId xmlns:a16="http://schemas.microsoft.com/office/drawing/2014/main" id="{A1985D95-764C-93E6-69AC-0499AA9B4C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3325" y="20081248"/>
                      <a:ext cx="1839019" cy="107721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Block A</a:t>
                      </a:r>
                    </a:p>
                    <a:p>
                      <a:pPr algn="ctr"/>
                      <a:r>
                        <a:rPr lang="en-US" sz="3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64 Trials</a:t>
                      </a:r>
                    </a:p>
                  </p:txBody>
                </p:sp>
              </p:grpSp>
              <p:grpSp>
                <p:nvGrpSpPr>
                  <p:cNvPr id="289" name="Group 288">
                    <a:extLst>
                      <a:ext uri="{FF2B5EF4-FFF2-40B4-BE49-F238E27FC236}">
                        <a16:creationId xmlns:a16="http://schemas.microsoft.com/office/drawing/2014/main" id="{2B0479F6-664B-5AF2-2A9B-3DFF0ED6CE59}"/>
                      </a:ext>
                    </a:extLst>
                  </p:cNvPr>
                  <p:cNvGrpSpPr/>
                  <p:nvPr/>
                </p:nvGrpSpPr>
                <p:grpSpPr>
                  <a:xfrm>
                    <a:off x="2704861" y="19677887"/>
                    <a:ext cx="1840370" cy="1828800"/>
                    <a:chOff x="1197637" y="19677887"/>
                    <a:chExt cx="1840370" cy="1828800"/>
                  </a:xfrm>
                </p:grpSpPr>
                <p:sp>
                  <p:nvSpPr>
                    <p:cNvPr id="290" name="Rectangle 289">
                      <a:extLst>
                        <a:ext uri="{FF2B5EF4-FFF2-40B4-BE49-F238E27FC236}">
                          <a16:creationId xmlns:a16="http://schemas.microsoft.com/office/drawing/2014/main" id="{F2BA7CFD-346F-1598-CC54-6E688FD8FA4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1197637" y="19677887"/>
                      <a:ext cx="1828800" cy="1828800"/>
                    </a:xfrm>
                    <a:prstGeom prst="rect">
                      <a:avLst/>
                    </a:prstGeom>
                    <a:solidFill>
                      <a:schemeClr val="bg2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1" name="TextBox 290">
                      <a:extLst>
                        <a:ext uri="{FF2B5EF4-FFF2-40B4-BE49-F238E27FC236}">
                          <a16:creationId xmlns:a16="http://schemas.microsoft.com/office/drawing/2014/main" id="{CAFD2FD7-F240-2A72-CE28-9DEBA0E2415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5796" y="20046975"/>
                      <a:ext cx="1812211" cy="107721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Block B</a:t>
                      </a:r>
                    </a:p>
                    <a:p>
                      <a:pPr algn="ctr"/>
                      <a:r>
                        <a:rPr lang="en-US" sz="3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64 Trials</a:t>
                      </a:r>
                    </a:p>
                  </p:txBody>
                </p:sp>
              </p:grpSp>
              <p:grpSp>
                <p:nvGrpSpPr>
                  <p:cNvPr id="292" name="Group 291">
                    <a:extLst>
                      <a:ext uri="{FF2B5EF4-FFF2-40B4-BE49-F238E27FC236}">
                        <a16:creationId xmlns:a16="http://schemas.microsoft.com/office/drawing/2014/main" id="{C58F8C8E-96DF-0C76-17F6-215B6B4D3EDF}"/>
                      </a:ext>
                    </a:extLst>
                  </p:cNvPr>
                  <p:cNvGrpSpPr/>
                  <p:nvPr/>
                </p:nvGrpSpPr>
                <p:grpSpPr>
                  <a:xfrm>
                    <a:off x="702713" y="21673331"/>
                    <a:ext cx="1839631" cy="1828800"/>
                    <a:chOff x="702714" y="20148598"/>
                    <a:chExt cx="1839631" cy="1828800"/>
                  </a:xfrm>
                </p:grpSpPr>
                <p:sp>
                  <p:nvSpPr>
                    <p:cNvPr id="293" name="Rectangle 292">
                      <a:extLst>
                        <a:ext uri="{FF2B5EF4-FFF2-40B4-BE49-F238E27FC236}">
                          <a16:creationId xmlns:a16="http://schemas.microsoft.com/office/drawing/2014/main" id="{86DEB700-D30E-4B23-DD4C-9552F1A4830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02714" y="20148598"/>
                      <a:ext cx="1828800" cy="1828800"/>
                    </a:xfrm>
                    <a:prstGeom prst="rect">
                      <a:avLst/>
                    </a:prstGeom>
                    <a:solidFill>
                      <a:schemeClr val="bg2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4" name="TextBox 293">
                      <a:extLst>
                        <a:ext uri="{FF2B5EF4-FFF2-40B4-BE49-F238E27FC236}">
                          <a16:creationId xmlns:a16="http://schemas.microsoft.com/office/drawing/2014/main" id="{5BD79917-4BA1-EA0D-E04B-D6D88D5C0AA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3326" y="20475859"/>
                      <a:ext cx="1839019" cy="107721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Block C </a:t>
                      </a:r>
                    </a:p>
                    <a:p>
                      <a:pPr algn="ctr"/>
                      <a:r>
                        <a:rPr lang="en-US" sz="3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64 Trials</a:t>
                      </a:r>
                    </a:p>
                  </p:txBody>
                </p:sp>
              </p:grpSp>
            </p:grpSp>
            <p:grpSp>
              <p:nvGrpSpPr>
                <p:cNvPr id="295" name="Group 294">
                  <a:extLst>
                    <a:ext uri="{FF2B5EF4-FFF2-40B4-BE49-F238E27FC236}">
                      <a16:creationId xmlns:a16="http://schemas.microsoft.com/office/drawing/2014/main" id="{80ED71B2-6C19-BBBD-F575-6CB4387490FD}"/>
                    </a:ext>
                  </a:extLst>
                </p:cNvPr>
                <p:cNvGrpSpPr/>
                <p:nvPr/>
              </p:nvGrpSpPr>
              <p:grpSpPr>
                <a:xfrm>
                  <a:off x="2712026" y="21685025"/>
                  <a:ext cx="1858764" cy="1828800"/>
                  <a:chOff x="1197041" y="20160292"/>
                  <a:chExt cx="1858764" cy="1828800"/>
                </a:xfrm>
              </p:grpSpPr>
              <p:sp>
                <p:nvSpPr>
                  <p:cNvPr id="296" name="Rectangle 295">
                    <a:extLst>
                      <a:ext uri="{FF2B5EF4-FFF2-40B4-BE49-F238E27FC236}">
                        <a16:creationId xmlns:a16="http://schemas.microsoft.com/office/drawing/2014/main" id="{CE8FC6C0-0D4B-F6EE-739F-141A41FB1BF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197041" y="20160292"/>
                    <a:ext cx="1828800" cy="1828800"/>
                  </a:xfrm>
                  <a:prstGeom prst="rect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7" name="TextBox 296">
                    <a:extLst>
                      <a:ext uri="{FF2B5EF4-FFF2-40B4-BE49-F238E27FC236}">
                        <a16:creationId xmlns:a16="http://schemas.microsoft.com/office/drawing/2014/main" id="{ED4C7542-97B9-1CBA-34BD-0BD728C82269}"/>
                      </a:ext>
                    </a:extLst>
                  </p:cNvPr>
                  <p:cNvSpPr txBox="1"/>
                  <p:nvPr/>
                </p:nvSpPr>
                <p:spPr>
                  <a:xfrm>
                    <a:off x="1218036" y="20463378"/>
                    <a:ext cx="1837769" cy="10772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cs typeface="Times New Roman" panose="02020603050405020304" pitchFamily="18" charset="0"/>
                      </a:rPr>
                      <a:t>Block D</a:t>
                    </a:r>
                  </a:p>
                  <a:p>
                    <a:pPr algn="ctr"/>
                    <a:r>
                      <a:rPr lang="en-US" sz="3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cs typeface="Times New Roman" panose="02020603050405020304" pitchFamily="18" charset="0"/>
                      </a:rPr>
                      <a:t>64 Trials</a:t>
                    </a:r>
                  </a:p>
                </p:txBody>
              </p:sp>
            </p:grpSp>
          </p:grpSp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5CF07A56-7D1B-EF0A-0E45-BBE7037EE221}"/>
                  </a:ext>
                </a:extLst>
              </p:cNvPr>
              <p:cNvSpPr txBox="1"/>
              <p:nvPr/>
            </p:nvSpPr>
            <p:spPr>
              <a:xfrm>
                <a:off x="1296837" y="23475865"/>
                <a:ext cx="121821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25% </a:t>
                </a:r>
              </a:p>
            </p:txBody>
          </p:sp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9E45025F-CC08-9756-0220-25053EAAD232}"/>
                  </a:ext>
                </a:extLst>
              </p:cNvPr>
              <p:cNvSpPr txBox="1"/>
              <p:nvPr/>
            </p:nvSpPr>
            <p:spPr>
              <a:xfrm>
                <a:off x="3114334" y="23488826"/>
                <a:ext cx="101744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75% </a:t>
                </a:r>
              </a:p>
            </p:txBody>
          </p:sp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00574C1A-ADBC-CEB6-1903-23E7BC592047}"/>
                  </a:ext>
                </a:extLst>
              </p:cNvPr>
              <p:cNvSpPr txBox="1"/>
              <p:nvPr/>
            </p:nvSpPr>
            <p:spPr>
              <a:xfrm rot="16200000">
                <a:off x="-127673" y="22095167"/>
                <a:ext cx="107722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25%</a:t>
                </a:r>
                <a:r>
                  <a:rPr lang="en-US" sz="3200" dirty="0"/>
                  <a:t> </a:t>
                </a:r>
              </a:p>
            </p:txBody>
          </p:sp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A3F6A478-4F8C-C535-A36C-772D148B189E}"/>
                  </a:ext>
                </a:extLst>
              </p:cNvPr>
              <p:cNvSpPr txBox="1"/>
              <p:nvPr/>
            </p:nvSpPr>
            <p:spPr>
              <a:xfrm rot="16200000">
                <a:off x="-101213" y="20280356"/>
                <a:ext cx="10772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75%</a:t>
                </a:r>
                <a:r>
                  <a:rPr lang="en-US" sz="3200" dirty="0"/>
                  <a:t> </a:t>
                </a: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FF1B9E2-FD6D-1EF1-17B9-7AA7A7D1534B}"/>
              </a:ext>
            </a:extLst>
          </p:cNvPr>
          <p:cNvGrpSpPr/>
          <p:nvPr/>
        </p:nvGrpSpPr>
        <p:grpSpPr>
          <a:xfrm>
            <a:off x="1973656" y="20271702"/>
            <a:ext cx="5437300" cy="617124"/>
            <a:chOff x="2080194" y="21836298"/>
            <a:chExt cx="5502754" cy="617124"/>
          </a:xfrm>
        </p:grpSpPr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8FA7A2E3-9D39-47B4-6258-EDCD9F5E0D6B}"/>
                </a:ext>
              </a:extLst>
            </p:cNvPr>
            <p:cNvCxnSpPr>
              <a:cxnSpLocks/>
            </p:cNvCxnSpPr>
            <p:nvPr/>
          </p:nvCxnSpPr>
          <p:spPr>
            <a:xfrm>
              <a:off x="7582948" y="21836299"/>
              <a:ext cx="0" cy="61712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3453EF4-269E-0BAB-BF5E-620583E352A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94" y="21836298"/>
              <a:ext cx="0" cy="61712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92D70B47-DBA2-C769-658D-B6A044166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331" y="29568708"/>
            <a:ext cx="2077602" cy="2077602"/>
          </a:xfrm>
          <a:prstGeom prst="rect">
            <a:avLst/>
          </a:prstGeom>
        </p:spPr>
      </p:pic>
      <p:pic>
        <p:nvPicPr>
          <p:cNvPr id="9" name="Content Placeholder 4" descr="A collage of images of the brain&#10;&#10;Description automatically generated">
            <a:extLst>
              <a:ext uri="{FF2B5EF4-FFF2-40B4-BE49-F238E27FC236}">
                <a16:creationId xmlns:a16="http://schemas.microsoft.com/office/drawing/2014/main" id="{B6B6424C-5B29-5EE5-7847-6F756DF975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839" y="10976586"/>
            <a:ext cx="5226235" cy="3657600"/>
          </a:xfrm>
          <a:prstGeom prst="rect">
            <a:avLst/>
          </a:prstGeom>
        </p:spPr>
      </p:pic>
      <p:pic>
        <p:nvPicPr>
          <p:cNvPr id="10" name="Main graphic">
            <a:extLst>
              <a:ext uri="{FF2B5EF4-FFF2-40B4-BE49-F238E27FC236}">
                <a16:creationId xmlns:a16="http://schemas.microsoft.com/office/drawing/2014/main" id="{47285D4E-D9F1-444F-35B3-2F7B3CDC0F41}"/>
              </a:ext>
            </a:extLst>
          </p:cNvPr>
          <p:cNvPicPr/>
          <p:nvPr/>
        </p:nvPicPr>
        <p:blipFill>
          <a:blip r:embed="rId7"/>
          <a:srcRect b="13758"/>
          <a:stretch/>
        </p:blipFill>
        <p:spPr>
          <a:xfrm>
            <a:off x="6218531" y="11177291"/>
            <a:ext cx="5117112" cy="3154383"/>
          </a:xfrm>
          <a:prstGeom prst="rect">
            <a:avLst/>
          </a:prstGeom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6A4CC4A-1E23-1F54-5722-9802ABCF99CC}"/>
              </a:ext>
            </a:extLst>
          </p:cNvPr>
          <p:cNvSpPr/>
          <p:nvPr/>
        </p:nvSpPr>
        <p:spPr>
          <a:xfrm rot="5400000">
            <a:off x="3160563" y="26788496"/>
            <a:ext cx="531504" cy="38440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A8AD0C-171F-2FD1-CC99-DF0F6FB92BA4}"/>
              </a:ext>
            </a:extLst>
          </p:cNvPr>
          <p:cNvSpPr txBox="1"/>
          <p:nvPr/>
        </p:nvSpPr>
        <p:spPr>
          <a:xfrm>
            <a:off x="750006" y="10370592"/>
            <a:ext cx="5881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Neural Substrates of Flexibility</a:t>
            </a:r>
            <a:r>
              <a:rPr lang="en-US" sz="3200" baseline="30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F480AC-EACE-6C38-35C6-07311511AA82}"/>
              </a:ext>
            </a:extLst>
          </p:cNvPr>
          <p:cNvSpPr txBox="1"/>
          <p:nvPr/>
        </p:nvSpPr>
        <p:spPr>
          <a:xfrm>
            <a:off x="6234890" y="10378146"/>
            <a:ext cx="5881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Neural Substrates of Stability</a:t>
            </a:r>
            <a:r>
              <a:rPr lang="en-US" sz="3200" baseline="30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D5ED77-FAA3-BEBA-0F22-D9E2FF3A1E4B}"/>
              </a:ext>
            </a:extLst>
          </p:cNvPr>
          <p:cNvSpPr txBox="1"/>
          <p:nvPr/>
        </p:nvSpPr>
        <p:spPr>
          <a:xfrm>
            <a:off x="1754175" y="28397476"/>
            <a:ext cx="3339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Incongruent Prop.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23DFA3-FD32-8D72-1FDA-A77C1EE71FAC}"/>
              </a:ext>
            </a:extLst>
          </p:cNvPr>
          <p:cNvSpPr txBox="1"/>
          <p:nvPr/>
        </p:nvSpPr>
        <p:spPr>
          <a:xfrm>
            <a:off x="13497326" y="11909346"/>
            <a:ext cx="748794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identified brain regions mediating cognitive flexibility (via the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Listwide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Proportion Switch Effect) and probed their response to concurrent stability demands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32AD5D6-ACDB-DA2F-A7DF-3FA6787957D6}"/>
              </a:ext>
            </a:extLst>
          </p:cNvPr>
          <p:cNvSpPr txBox="1"/>
          <p:nvPr/>
        </p:nvSpPr>
        <p:spPr>
          <a:xfrm>
            <a:off x="2197140" y="29393225"/>
            <a:ext cx="955028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Analyses and standard preprocessing conducted in FSL. </a:t>
            </a: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Cluster-forming threshold of z=2.3 and cluster significance threshold of p=0.05. </a:t>
            </a: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Event-related modelling used for task conditions.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FDB265A-CA79-06F5-38BD-C2B55F16EE34}"/>
              </a:ext>
            </a:extLst>
          </p:cNvPr>
          <p:cNvSpPr txBox="1"/>
          <p:nvPr/>
        </p:nvSpPr>
        <p:spPr>
          <a:xfrm>
            <a:off x="12797364" y="10157674"/>
            <a:ext cx="6140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    Switch Prop. 	           Inc. Prop.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D6DA1B2-E77D-1EB1-84FF-0D8C88A3973C}"/>
              </a:ext>
            </a:extLst>
          </p:cNvPr>
          <p:cNvGrpSpPr/>
          <p:nvPr/>
        </p:nvGrpSpPr>
        <p:grpSpPr>
          <a:xfrm>
            <a:off x="12587932" y="6806557"/>
            <a:ext cx="6229396" cy="3505672"/>
            <a:chOff x="12374312" y="6883032"/>
            <a:chExt cx="6229396" cy="3505672"/>
          </a:xfrm>
        </p:grpSpPr>
        <p:pic>
          <p:nvPicPr>
            <p:cNvPr id="45" name="Picture 44" descr="A group of graph of different sizes&#10;&#10;AI-generated content may be incorrect.">
              <a:extLst>
                <a:ext uri="{FF2B5EF4-FFF2-40B4-BE49-F238E27FC236}">
                  <a16:creationId xmlns:a16="http://schemas.microsoft.com/office/drawing/2014/main" id="{6E5E4ECB-A457-02D2-ABA0-F744E8D10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b="53810"/>
            <a:stretch/>
          </p:blipFill>
          <p:spPr>
            <a:xfrm>
              <a:off x="12374312" y="6883032"/>
              <a:ext cx="6229396" cy="3481449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D8C2535-0985-4B55-97FD-72E8222FF3A1}"/>
                </a:ext>
              </a:extLst>
            </p:cNvPr>
            <p:cNvSpPr txBox="1"/>
            <p:nvPr/>
          </p:nvSpPr>
          <p:spPr>
            <a:xfrm>
              <a:off x="13465613" y="10005362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25%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CDACD2B-C9D8-299E-0321-A44FB0C9D3D5}"/>
                </a:ext>
              </a:extLst>
            </p:cNvPr>
            <p:cNvSpPr txBox="1"/>
            <p:nvPr/>
          </p:nvSpPr>
          <p:spPr>
            <a:xfrm>
              <a:off x="14577855" y="10012188"/>
              <a:ext cx="6388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75%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4D37D75-BA0B-7EA3-4E98-C9DF5333415B}"/>
                </a:ext>
              </a:extLst>
            </p:cNvPr>
            <p:cNvSpPr txBox="1"/>
            <p:nvPr/>
          </p:nvSpPr>
          <p:spPr>
            <a:xfrm>
              <a:off x="16499610" y="10005362"/>
              <a:ext cx="6388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25%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8E1F426-9F12-C91A-5816-61ED77E42DFD}"/>
                </a:ext>
              </a:extLst>
            </p:cNvPr>
            <p:cNvSpPr txBox="1"/>
            <p:nvPr/>
          </p:nvSpPr>
          <p:spPr>
            <a:xfrm>
              <a:off x="17465768" y="10019372"/>
              <a:ext cx="6388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75%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A05FDB1-1C4B-8BD9-08F5-A52165832761}"/>
              </a:ext>
            </a:extLst>
          </p:cNvPr>
          <p:cNvGrpSpPr/>
          <p:nvPr/>
        </p:nvGrpSpPr>
        <p:grpSpPr>
          <a:xfrm>
            <a:off x="21624848" y="6644283"/>
            <a:ext cx="6606667" cy="4023215"/>
            <a:chOff x="24712626" y="6739404"/>
            <a:chExt cx="6606667" cy="402321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C2A1360E-C9D8-3DA8-4730-2656F6F3BCE2}"/>
                </a:ext>
              </a:extLst>
            </p:cNvPr>
            <p:cNvGrpSpPr/>
            <p:nvPr/>
          </p:nvGrpSpPr>
          <p:grpSpPr>
            <a:xfrm>
              <a:off x="24712626" y="6739404"/>
              <a:ext cx="6212816" cy="3705572"/>
              <a:chOff x="19707817" y="6717296"/>
              <a:chExt cx="6212816" cy="3705572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720E8B12-63D8-0AE6-7E45-ADF451911534}"/>
                  </a:ext>
                </a:extLst>
              </p:cNvPr>
              <p:cNvGrpSpPr/>
              <p:nvPr/>
            </p:nvGrpSpPr>
            <p:grpSpPr>
              <a:xfrm>
                <a:off x="19707817" y="6717296"/>
                <a:ext cx="6212816" cy="3705572"/>
                <a:chOff x="19707817" y="6717296"/>
                <a:chExt cx="6212816" cy="3705572"/>
              </a:xfrm>
            </p:grpSpPr>
            <p:pic>
              <p:nvPicPr>
                <p:cNvPr id="44" name="Picture 43" descr="A group of graph of different sizes&#10;&#10;AI-generated content may be incorrect.">
                  <a:extLst>
                    <a:ext uri="{FF2B5EF4-FFF2-40B4-BE49-F238E27FC236}">
                      <a16:creationId xmlns:a16="http://schemas.microsoft.com/office/drawing/2014/main" id="{27D2335F-73DE-4192-694B-8608472F27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rcRect t="47886" b="4849"/>
                <a:stretch/>
              </p:blipFill>
              <p:spPr>
                <a:xfrm>
                  <a:off x="19707817" y="6717296"/>
                  <a:ext cx="6212816" cy="3562537"/>
                </a:xfrm>
                <a:prstGeom prst="rect">
                  <a:avLst/>
                </a:prstGeom>
              </p:spPr>
            </p:pic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D8478908-6FBB-0272-708A-A59AF3444CE3}"/>
                    </a:ext>
                  </a:extLst>
                </p:cNvPr>
                <p:cNvSpPr/>
                <p:nvPr/>
              </p:nvSpPr>
              <p:spPr>
                <a:xfrm>
                  <a:off x="20595682" y="10053536"/>
                  <a:ext cx="4824248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A5D5CAF-9DD3-DFA6-A429-F0B4BB1B80A3}"/>
                  </a:ext>
                </a:extLst>
              </p:cNvPr>
              <p:cNvSpPr txBox="1"/>
              <p:nvPr/>
            </p:nvSpPr>
            <p:spPr>
              <a:xfrm>
                <a:off x="21847298" y="10005362"/>
                <a:ext cx="6388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75%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7895E5D-0680-A221-EA3B-2F43F8C41297}"/>
                  </a:ext>
                </a:extLst>
              </p:cNvPr>
              <p:cNvSpPr txBox="1"/>
              <p:nvPr/>
            </p:nvSpPr>
            <p:spPr>
              <a:xfrm>
                <a:off x="24727310" y="10012188"/>
                <a:ext cx="6388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75%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703E571-52B9-BA9B-EE25-0EF2F031CB7E}"/>
                  </a:ext>
                </a:extLst>
              </p:cNvPr>
              <p:cNvSpPr txBox="1"/>
              <p:nvPr/>
            </p:nvSpPr>
            <p:spPr>
              <a:xfrm>
                <a:off x="20888951" y="9999505"/>
                <a:ext cx="6388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25%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E3B4DEA-8081-15E8-412F-C2A313CE6882}"/>
                  </a:ext>
                </a:extLst>
              </p:cNvPr>
              <p:cNvSpPr txBox="1"/>
              <p:nvPr/>
            </p:nvSpPr>
            <p:spPr>
              <a:xfrm>
                <a:off x="23786635" y="10026927"/>
                <a:ext cx="6388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25%</a:t>
                </a: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3EA41F6-C77F-2655-8376-8C886EC6505D}"/>
                </a:ext>
              </a:extLst>
            </p:cNvPr>
            <p:cNvSpPr txBox="1"/>
            <p:nvPr/>
          </p:nvSpPr>
          <p:spPr>
            <a:xfrm>
              <a:off x="25178811" y="10239399"/>
              <a:ext cx="61404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      Switch Prop. 	            Inc. Prop.</a:t>
              </a: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6A1A957E-1AE2-9F9A-1734-8840D62606A0}"/>
              </a:ext>
            </a:extLst>
          </p:cNvPr>
          <p:cNvSpPr txBox="1"/>
          <p:nvPr/>
        </p:nvSpPr>
        <p:spPr>
          <a:xfrm>
            <a:off x="18817328" y="6806891"/>
            <a:ext cx="272196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Switch proportion modulates switch cost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929D1CA-C42B-B046-660B-878714E959F8}"/>
              </a:ext>
            </a:extLst>
          </p:cNvPr>
          <p:cNvSpPr txBox="1"/>
          <p:nvPr/>
        </p:nvSpPr>
        <p:spPr>
          <a:xfrm>
            <a:off x="27848412" y="6798438"/>
            <a:ext cx="236829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Incongruent proportion modulates congruency effect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B1A545D-2619-CB3F-5849-C01EE94B3509}"/>
              </a:ext>
            </a:extLst>
          </p:cNvPr>
          <p:cNvSpPr/>
          <p:nvPr/>
        </p:nvSpPr>
        <p:spPr>
          <a:xfrm>
            <a:off x="30827150" y="18700451"/>
            <a:ext cx="7094815" cy="69784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Future Work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2BAACAB-97AE-6EA8-DC3A-F25BC6BD7B56}"/>
              </a:ext>
            </a:extLst>
          </p:cNvPr>
          <p:cNvSpPr txBox="1"/>
          <p:nvPr/>
        </p:nvSpPr>
        <p:spPr>
          <a:xfrm>
            <a:off x="30758987" y="19651149"/>
            <a:ext cx="7162979" cy="726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Future work should investigate connectivity patterns between regions and brain-behavior correlations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Representational similarity analysis did not show significant multivariate patterns, potentially need alternative multivariate approaches (e.g., MVPA)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Future work should disentangle the concurrent regulation of stability and flexibility in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vlPFC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dlPFC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6016710-2687-3032-2F6E-600D5FA614E2}"/>
              </a:ext>
            </a:extLst>
          </p:cNvPr>
          <p:cNvGrpSpPr/>
          <p:nvPr/>
        </p:nvGrpSpPr>
        <p:grpSpPr>
          <a:xfrm>
            <a:off x="721617" y="18265846"/>
            <a:ext cx="8589572" cy="2213893"/>
            <a:chOff x="314266" y="14363775"/>
            <a:chExt cx="8162794" cy="2095425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DCE99B8-41D5-2BD2-FDCB-77BCB7E8B710}"/>
                </a:ext>
              </a:extLst>
            </p:cNvPr>
            <p:cNvGrpSpPr/>
            <p:nvPr/>
          </p:nvGrpSpPr>
          <p:grpSpPr>
            <a:xfrm>
              <a:off x="314266" y="14363775"/>
              <a:ext cx="8162794" cy="1897966"/>
              <a:chOff x="314266" y="14363775"/>
              <a:chExt cx="8162794" cy="1897966"/>
            </a:xfrm>
          </p:grpSpPr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D2A1B0C0-1D5E-FFBA-AA14-4A98F9651C8A}"/>
                  </a:ext>
                </a:extLst>
              </p:cNvPr>
              <p:cNvGrpSpPr/>
              <p:nvPr/>
            </p:nvGrpSpPr>
            <p:grpSpPr>
              <a:xfrm>
                <a:off x="314266" y="14363775"/>
                <a:ext cx="7564368" cy="1897966"/>
                <a:chOff x="314266" y="14363775"/>
                <a:chExt cx="7564368" cy="1897966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DA92EA8E-2920-6E7C-D4AE-46429ED3B8EF}"/>
                    </a:ext>
                  </a:extLst>
                </p:cNvPr>
                <p:cNvGrpSpPr/>
                <p:nvPr/>
              </p:nvGrpSpPr>
              <p:grpSpPr>
                <a:xfrm>
                  <a:off x="314266" y="14823635"/>
                  <a:ext cx="7535052" cy="1438106"/>
                  <a:chOff x="314266" y="14823635"/>
                  <a:chExt cx="7535052" cy="1438106"/>
                </a:xfrm>
              </p:grpSpPr>
              <p:grpSp>
                <p:nvGrpSpPr>
                  <p:cNvPr id="101" name="Group 100">
                    <a:extLst>
                      <a:ext uri="{FF2B5EF4-FFF2-40B4-BE49-F238E27FC236}">
                        <a16:creationId xmlns:a16="http://schemas.microsoft.com/office/drawing/2014/main" id="{8CAC7D71-36C7-E739-1B35-056FEA818A26}"/>
                      </a:ext>
                    </a:extLst>
                  </p:cNvPr>
                  <p:cNvGrpSpPr/>
                  <p:nvPr/>
                </p:nvGrpSpPr>
                <p:grpSpPr>
                  <a:xfrm>
                    <a:off x="314266" y="14823635"/>
                    <a:ext cx="7535052" cy="1438106"/>
                    <a:chOff x="314266" y="14823635"/>
                    <a:chExt cx="7535052" cy="1438106"/>
                  </a:xfrm>
                </p:grpSpPr>
                <p:grpSp>
                  <p:nvGrpSpPr>
                    <p:cNvPr id="96" name="Group 95">
                      <a:extLst>
                        <a:ext uri="{FF2B5EF4-FFF2-40B4-BE49-F238E27FC236}">
                          <a16:creationId xmlns:a16="http://schemas.microsoft.com/office/drawing/2014/main" id="{B95AF580-98FE-21D6-4845-E1A6A40D25F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4266" y="14823635"/>
                      <a:ext cx="7535052" cy="1438106"/>
                      <a:chOff x="314266" y="14823635"/>
                      <a:chExt cx="7535052" cy="1438106"/>
                    </a:xfrm>
                  </p:grpSpPr>
                  <p:sp>
                    <p:nvSpPr>
                      <p:cNvPr id="93" name="Rectangle 92">
                        <a:extLst>
                          <a:ext uri="{FF2B5EF4-FFF2-40B4-BE49-F238E27FC236}">
                            <a16:creationId xmlns:a16="http://schemas.microsoft.com/office/drawing/2014/main" id="{62D1A46E-60E2-1CE2-CCF9-D5C9E3ED2D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4266" y="14823636"/>
                        <a:ext cx="2404871" cy="1438105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3200" dirty="0">
                          <a:ln w="19050">
                            <a:solidFill>
                              <a:schemeClr val="tx1"/>
                            </a:solidFill>
                          </a:ln>
                          <a:solidFill>
                            <a:sysClr val="windowText" lastClr="000000"/>
                          </a:solidFill>
                        </a:endParaRPr>
                      </a:p>
                    </p:txBody>
                  </p:sp>
                  <p:sp>
                    <p:nvSpPr>
                      <p:cNvPr id="94" name="Rectangle 93">
                        <a:extLst>
                          <a:ext uri="{FF2B5EF4-FFF2-40B4-BE49-F238E27FC236}">
                            <a16:creationId xmlns:a16="http://schemas.microsoft.com/office/drawing/2014/main" id="{0045FAE4-44C8-CE90-2FA8-1CCF0A77CA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79356" y="14823635"/>
                        <a:ext cx="2404871" cy="1438105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5" name="Rectangle 94">
                        <a:extLst>
                          <a:ext uri="{FF2B5EF4-FFF2-40B4-BE49-F238E27FC236}">
                            <a16:creationId xmlns:a16="http://schemas.microsoft.com/office/drawing/2014/main" id="{29617CFE-D8D7-7C3B-B250-9C1003009D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44447" y="14823636"/>
                        <a:ext cx="2404871" cy="1438105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97" name="Rectangle 96">
                      <a:extLst>
                        <a:ext uri="{FF2B5EF4-FFF2-40B4-BE49-F238E27FC236}">
                          <a16:creationId xmlns:a16="http://schemas.microsoft.com/office/drawing/2014/main" id="{C6CAAC00-AE87-C762-47FB-A99011B754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9949" y="14972493"/>
                      <a:ext cx="1134641" cy="1134641"/>
                    </a:xfrm>
                    <a:prstGeom prst="rect">
                      <a:avLst/>
                    </a:prstGeom>
                    <a:noFill/>
                    <a:ln w="571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9" name="Rectangle 98">
                      <a:extLst>
                        <a:ext uri="{FF2B5EF4-FFF2-40B4-BE49-F238E27FC236}">
                          <a16:creationId xmlns:a16="http://schemas.microsoft.com/office/drawing/2014/main" id="{7FDFA60B-1FB2-B857-EE61-7E0D820076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470" y="14972493"/>
                      <a:ext cx="1134641" cy="1134641"/>
                    </a:xfrm>
                    <a:prstGeom prst="rect">
                      <a:avLst/>
                    </a:prstGeom>
                    <a:noFill/>
                    <a:ln w="571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0" name="Rectangle 99">
                      <a:extLst>
                        <a:ext uri="{FF2B5EF4-FFF2-40B4-BE49-F238E27FC236}">
                          <a16:creationId xmlns:a16="http://schemas.microsoft.com/office/drawing/2014/main" id="{B8A98CBD-B7D4-6E28-6607-BC74F5579C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84081" y="14975092"/>
                      <a:ext cx="1134641" cy="1134641"/>
                    </a:xfrm>
                    <a:prstGeom prst="rect">
                      <a:avLst/>
                    </a:prstGeom>
                    <a:noFill/>
                    <a:ln w="5715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accent5"/>
                        </a:solidFill>
                      </a:endParaRPr>
                    </a:p>
                  </p:txBody>
                </p:sp>
              </p:grpSp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C6E57E54-A39D-0D10-9A15-416CC85B2BF3}"/>
                      </a:ext>
                    </a:extLst>
                  </p:cNvPr>
                  <p:cNvGrpSpPr/>
                  <p:nvPr/>
                </p:nvGrpSpPr>
                <p:grpSpPr>
                  <a:xfrm>
                    <a:off x="1288333" y="15167256"/>
                    <a:ext cx="5585070" cy="646412"/>
                    <a:chOff x="1288333" y="15167256"/>
                    <a:chExt cx="5585070" cy="646412"/>
                  </a:xfrm>
                </p:grpSpPr>
                <p:sp>
                  <p:nvSpPr>
                    <p:cNvPr id="102" name="TextBox 101">
                      <a:extLst>
                        <a:ext uri="{FF2B5EF4-FFF2-40B4-BE49-F238E27FC236}">
                          <a16:creationId xmlns:a16="http://schemas.microsoft.com/office/drawing/2014/main" id="{0B71B825-6969-6904-65CA-EEB9E76763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88333" y="15201923"/>
                      <a:ext cx="435360" cy="61174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3600" b="1" dirty="0"/>
                        <a:t>2</a:t>
                      </a:r>
                    </a:p>
                  </p:txBody>
                </p:sp>
                <p:sp>
                  <p:nvSpPr>
                    <p:cNvPr id="103" name="TextBox 102">
                      <a:extLst>
                        <a:ext uri="{FF2B5EF4-FFF2-40B4-BE49-F238E27FC236}">
                          <a16:creationId xmlns:a16="http://schemas.microsoft.com/office/drawing/2014/main" id="{3F082485-8378-DD56-2E69-267A3BDA2FA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52377" y="15167256"/>
                      <a:ext cx="435360" cy="61174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3600" b="1" dirty="0"/>
                        <a:t>7</a:t>
                      </a:r>
                    </a:p>
                  </p:txBody>
                </p:sp>
                <p:sp>
                  <p:nvSpPr>
                    <p:cNvPr id="104" name="TextBox 103">
                      <a:extLst>
                        <a:ext uri="{FF2B5EF4-FFF2-40B4-BE49-F238E27FC236}">
                          <a16:creationId xmlns:a16="http://schemas.microsoft.com/office/drawing/2014/main" id="{49DB5DC6-D68E-440B-652A-3CE5251FBE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38043" y="15167652"/>
                      <a:ext cx="435360" cy="61174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3600" b="1" dirty="0"/>
                        <a:t>1</a:t>
                      </a:r>
                    </a:p>
                  </p:txBody>
                </p:sp>
              </p:grpSp>
            </p:grp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BC37F3F1-4520-8370-46BA-32D71CB946FC}"/>
                    </a:ext>
                  </a:extLst>
                </p:cNvPr>
                <p:cNvSpPr txBox="1"/>
                <p:nvPr/>
              </p:nvSpPr>
              <p:spPr>
                <a:xfrm>
                  <a:off x="2879356" y="14363775"/>
                  <a:ext cx="240487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1" dirty="0"/>
                    <a:t>Repeat</a:t>
                  </a: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E8FBF823-7AAF-95CB-7A45-900F2C104DA0}"/>
                    </a:ext>
                  </a:extLst>
                </p:cNvPr>
                <p:cNvSpPr txBox="1"/>
                <p:nvPr/>
              </p:nvSpPr>
              <p:spPr>
                <a:xfrm>
                  <a:off x="5473763" y="14363776"/>
                  <a:ext cx="240487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1" dirty="0"/>
                    <a:t>Switch</a:t>
                  </a:r>
                </a:p>
              </p:txBody>
            </p: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3006010-0298-E1C3-DD58-D91BC6221179}"/>
                  </a:ext>
                </a:extLst>
              </p:cNvPr>
              <p:cNvSpPr txBox="1"/>
              <p:nvPr/>
            </p:nvSpPr>
            <p:spPr>
              <a:xfrm>
                <a:off x="8086666" y="15180742"/>
                <a:ext cx="39039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…</a:t>
                </a:r>
              </a:p>
            </p:txBody>
          </p:sp>
        </p:grp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07723F30-F6AF-89C5-1B94-3D237D885F53}"/>
                </a:ext>
              </a:extLst>
            </p:cNvPr>
            <p:cNvCxnSpPr>
              <a:cxnSpLocks/>
            </p:cNvCxnSpPr>
            <p:nvPr/>
          </p:nvCxnSpPr>
          <p:spPr>
            <a:xfrm>
              <a:off x="2465882" y="16459200"/>
              <a:ext cx="328582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0EC959F-5444-86DC-E496-655F5CA1A4B8}"/>
              </a:ext>
            </a:extLst>
          </p:cNvPr>
          <p:cNvGrpSpPr/>
          <p:nvPr/>
        </p:nvGrpSpPr>
        <p:grpSpPr>
          <a:xfrm>
            <a:off x="407361" y="20802951"/>
            <a:ext cx="3113243" cy="1860171"/>
            <a:chOff x="349871" y="23478128"/>
            <a:chExt cx="3113243" cy="1860171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A7DFE5AA-7529-5CAA-45A5-AE50352CFFF3}"/>
                </a:ext>
              </a:extLst>
            </p:cNvPr>
            <p:cNvGrpSpPr/>
            <p:nvPr/>
          </p:nvGrpSpPr>
          <p:grpSpPr>
            <a:xfrm>
              <a:off x="349871" y="23872939"/>
              <a:ext cx="3113243" cy="1465360"/>
              <a:chOff x="279829" y="17227876"/>
              <a:chExt cx="3113243" cy="1465360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2160394-56EC-08F4-AD4D-48492C1B3156}"/>
                  </a:ext>
                </a:extLst>
              </p:cNvPr>
              <p:cNvSpPr txBox="1"/>
              <p:nvPr/>
            </p:nvSpPr>
            <p:spPr>
              <a:xfrm>
                <a:off x="1964786" y="17227876"/>
                <a:ext cx="91024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   </a:t>
                </a:r>
                <a:r>
                  <a:rPr lang="en-US" sz="2400" dirty="0">
                    <a:solidFill>
                      <a:schemeClr val="bg2"/>
                    </a:solidFill>
                  </a:rPr>
                  <a:t>&gt; 5</a:t>
                </a:r>
              </a:p>
              <a:p>
                <a:r>
                  <a:rPr lang="en-US" sz="2400" dirty="0">
                    <a:solidFill>
                      <a:schemeClr val="bg2"/>
                    </a:solidFill>
                  </a:rPr>
                  <a:t> odd</a:t>
                </a:r>
              </a:p>
            </p:txBody>
          </p:sp>
          <p:grpSp>
            <p:nvGrpSpPr>
              <p:cNvPr id="257" name="Group 256">
                <a:extLst>
                  <a:ext uri="{FF2B5EF4-FFF2-40B4-BE49-F238E27FC236}">
                    <a16:creationId xmlns:a16="http://schemas.microsoft.com/office/drawing/2014/main" id="{7F7FC939-BAF7-284A-EDBF-B7B13937314D}"/>
                  </a:ext>
                </a:extLst>
              </p:cNvPr>
              <p:cNvGrpSpPr/>
              <p:nvPr/>
            </p:nvGrpSpPr>
            <p:grpSpPr>
              <a:xfrm>
                <a:off x="279829" y="17232483"/>
                <a:ext cx="3113243" cy="1460753"/>
                <a:chOff x="279829" y="17232483"/>
                <a:chExt cx="3113243" cy="1460753"/>
              </a:xfrm>
            </p:grpSpPr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9AADABBE-AD9F-5FCD-A45B-0D21365E307A}"/>
                    </a:ext>
                  </a:extLst>
                </p:cNvPr>
                <p:cNvGrpSpPr/>
                <p:nvPr/>
              </p:nvGrpSpPr>
              <p:grpSpPr>
                <a:xfrm>
                  <a:off x="640080" y="17260359"/>
                  <a:ext cx="2370309" cy="775247"/>
                  <a:chOff x="640080" y="17260359"/>
                  <a:chExt cx="2370309" cy="775247"/>
                </a:xfrm>
              </p:grpSpPr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87FC2DAD-472E-6BB6-1C71-FFA8DC9B4C23}"/>
                      </a:ext>
                    </a:extLst>
                  </p:cNvPr>
                  <p:cNvSpPr/>
                  <p:nvPr/>
                </p:nvSpPr>
                <p:spPr>
                  <a:xfrm>
                    <a:off x="640080" y="17260359"/>
                    <a:ext cx="1094301" cy="77524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0" name="Rectangle 119">
                    <a:extLst>
                      <a:ext uri="{FF2B5EF4-FFF2-40B4-BE49-F238E27FC236}">
                        <a16:creationId xmlns:a16="http://schemas.microsoft.com/office/drawing/2014/main" id="{071B6A1B-1332-E316-FDF8-B53E3D7DF30A}"/>
                      </a:ext>
                    </a:extLst>
                  </p:cNvPr>
                  <p:cNvSpPr/>
                  <p:nvPr/>
                </p:nvSpPr>
                <p:spPr>
                  <a:xfrm>
                    <a:off x="1916088" y="17260359"/>
                    <a:ext cx="1094301" cy="77524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56" name="Group 255">
                  <a:extLst>
                    <a:ext uri="{FF2B5EF4-FFF2-40B4-BE49-F238E27FC236}">
                      <a16:creationId xmlns:a16="http://schemas.microsoft.com/office/drawing/2014/main" id="{246DF76A-983F-FA17-B9D9-91B33A3089A9}"/>
                    </a:ext>
                  </a:extLst>
                </p:cNvPr>
                <p:cNvGrpSpPr/>
                <p:nvPr/>
              </p:nvGrpSpPr>
              <p:grpSpPr>
                <a:xfrm>
                  <a:off x="279829" y="17232483"/>
                  <a:ext cx="3113243" cy="1460753"/>
                  <a:chOff x="279829" y="17232483"/>
                  <a:chExt cx="3113243" cy="1460753"/>
                </a:xfrm>
              </p:grpSpPr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E8DBBA7E-53D4-7652-08DA-521EBD1AB145}"/>
                      </a:ext>
                    </a:extLst>
                  </p:cNvPr>
                  <p:cNvSpPr txBox="1"/>
                  <p:nvPr/>
                </p:nvSpPr>
                <p:spPr>
                  <a:xfrm>
                    <a:off x="732107" y="17232483"/>
                    <a:ext cx="910245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/>
                      <a:t>   </a:t>
                    </a:r>
                    <a:r>
                      <a:rPr lang="en-US" sz="2400" b="1" dirty="0">
                        <a:solidFill>
                          <a:srgbClr val="FF0000"/>
                        </a:solidFill>
                      </a:rPr>
                      <a:t>&lt; 5</a:t>
                    </a:r>
                  </a:p>
                  <a:p>
                    <a:r>
                      <a:rPr lang="en-US" sz="2400" dirty="0"/>
                      <a:t> </a:t>
                    </a:r>
                    <a:r>
                      <a:rPr lang="en-US" sz="2400" b="1" dirty="0">
                        <a:solidFill>
                          <a:schemeClr val="accent5"/>
                        </a:solidFill>
                      </a:rPr>
                      <a:t>even</a:t>
                    </a:r>
                  </a:p>
                </p:txBody>
              </p:sp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C5A74AB5-DCBF-25F0-F342-89FC6BA9E7F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2614738" y="17750174"/>
                    <a:ext cx="848781" cy="70788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4000" dirty="0"/>
                      <a:t>👉🏽</a:t>
                    </a:r>
                    <a:endParaRPr lang="en-US" sz="3600" dirty="0"/>
                  </a:p>
                </p:txBody>
              </p:sp>
              <p:sp>
                <p:nvSpPr>
                  <p:cNvPr id="127" name="TextBox 126">
                    <a:extLst>
                      <a:ext uri="{FF2B5EF4-FFF2-40B4-BE49-F238E27FC236}">
                        <a16:creationId xmlns:a16="http://schemas.microsoft.com/office/drawing/2014/main" id="{297A760C-1C38-C2E2-C7E8-D5810FBC2DB5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200087" y="17905609"/>
                    <a:ext cx="867369" cy="70788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4000" dirty="0"/>
                      <a:t>👈🏽</a:t>
                    </a:r>
                    <a:endParaRPr lang="en-US" sz="3600" dirty="0"/>
                  </a:p>
                </p:txBody>
              </p:sp>
            </p:grpSp>
          </p:grp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1A6B5560-2CB6-B166-CDF7-CC3562193A2D}"/>
                </a:ext>
              </a:extLst>
            </p:cNvPr>
            <p:cNvSpPr txBox="1"/>
            <p:nvPr/>
          </p:nvSpPr>
          <p:spPr>
            <a:xfrm>
              <a:off x="752661" y="23478128"/>
              <a:ext cx="2370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Congruent</a:t>
              </a:r>
            </a:p>
          </p:txBody>
        </p: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F67C23CF-9984-F16A-547B-7DAE8424B8D7}"/>
              </a:ext>
            </a:extLst>
          </p:cNvPr>
          <p:cNvGrpSpPr/>
          <p:nvPr/>
        </p:nvGrpSpPr>
        <p:grpSpPr>
          <a:xfrm>
            <a:off x="5828974" y="20850223"/>
            <a:ext cx="3155691" cy="1960163"/>
            <a:chOff x="-60098" y="16834995"/>
            <a:chExt cx="3155691" cy="1960163"/>
          </a:xfrm>
        </p:grpSpPr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D9FA8917-F816-FD6D-D27E-9EF64A638709}"/>
                </a:ext>
              </a:extLst>
            </p:cNvPr>
            <p:cNvGrpSpPr/>
            <p:nvPr/>
          </p:nvGrpSpPr>
          <p:grpSpPr>
            <a:xfrm>
              <a:off x="-60098" y="17199720"/>
              <a:ext cx="3155691" cy="1595438"/>
              <a:chOff x="240782" y="17227876"/>
              <a:chExt cx="3155691" cy="1595438"/>
            </a:xfrm>
          </p:grpSpPr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314F29D1-6AC6-0221-85A4-A468ABFB5EDA}"/>
                  </a:ext>
                </a:extLst>
              </p:cNvPr>
              <p:cNvSpPr txBox="1"/>
              <p:nvPr/>
            </p:nvSpPr>
            <p:spPr>
              <a:xfrm>
                <a:off x="1964786" y="17227876"/>
                <a:ext cx="910245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</a:rPr>
                  <a:t>   </a:t>
                </a:r>
                <a:r>
                  <a:rPr lang="en-US" sz="2400" dirty="0">
                    <a:solidFill>
                      <a:schemeClr val="bg2"/>
                    </a:solidFill>
                  </a:rPr>
                  <a:t>&gt; 5</a:t>
                </a:r>
              </a:p>
              <a:p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b="1" dirty="0">
                    <a:solidFill>
                      <a:schemeClr val="accent5"/>
                    </a:solidFill>
                  </a:rPr>
                  <a:t>odd</a:t>
                </a:r>
              </a:p>
            </p:txBody>
          </p:sp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338EA163-72A8-140F-48CE-D839E1A96751}"/>
                  </a:ext>
                </a:extLst>
              </p:cNvPr>
              <p:cNvGrpSpPr/>
              <p:nvPr/>
            </p:nvGrpSpPr>
            <p:grpSpPr>
              <a:xfrm>
                <a:off x="240782" y="17232483"/>
                <a:ext cx="3155691" cy="1590831"/>
                <a:chOff x="240782" y="17232483"/>
                <a:chExt cx="3155691" cy="1590831"/>
              </a:xfrm>
            </p:grpSpPr>
            <p:grpSp>
              <p:nvGrpSpPr>
                <p:cNvPr id="272" name="Group 271">
                  <a:extLst>
                    <a:ext uri="{FF2B5EF4-FFF2-40B4-BE49-F238E27FC236}">
                      <a16:creationId xmlns:a16="http://schemas.microsoft.com/office/drawing/2014/main" id="{C856D17D-CA46-A8F5-1D42-CA06F115F6F8}"/>
                    </a:ext>
                  </a:extLst>
                </p:cNvPr>
                <p:cNvGrpSpPr/>
                <p:nvPr/>
              </p:nvGrpSpPr>
              <p:grpSpPr>
                <a:xfrm>
                  <a:off x="640080" y="17260359"/>
                  <a:ext cx="2370309" cy="775247"/>
                  <a:chOff x="640080" y="17260359"/>
                  <a:chExt cx="2370309" cy="775247"/>
                </a:xfrm>
              </p:grpSpPr>
              <p:sp>
                <p:nvSpPr>
                  <p:cNvPr id="277" name="Rectangle 276">
                    <a:extLst>
                      <a:ext uri="{FF2B5EF4-FFF2-40B4-BE49-F238E27FC236}">
                        <a16:creationId xmlns:a16="http://schemas.microsoft.com/office/drawing/2014/main" id="{34FF095C-C0DF-8690-E432-0671392D2921}"/>
                      </a:ext>
                    </a:extLst>
                  </p:cNvPr>
                  <p:cNvSpPr/>
                  <p:nvPr/>
                </p:nvSpPr>
                <p:spPr>
                  <a:xfrm>
                    <a:off x="640080" y="17260359"/>
                    <a:ext cx="1094301" cy="77524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8" name="Rectangle 277">
                    <a:extLst>
                      <a:ext uri="{FF2B5EF4-FFF2-40B4-BE49-F238E27FC236}">
                        <a16:creationId xmlns:a16="http://schemas.microsoft.com/office/drawing/2014/main" id="{00DB4D55-E3FA-9CAA-877C-2B29D39FE956}"/>
                      </a:ext>
                    </a:extLst>
                  </p:cNvPr>
                  <p:cNvSpPr/>
                  <p:nvPr/>
                </p:nvSpPr>
                <p:spPr>
                  <a:xfrm>
                    <a:off x="1916088" y="17260359"/>
                    <a:ext cx="1094301" cy="77524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73" name="Group 272">
                  <a:extLst>
                    <a:ext uri="{FF2B5EF4-FFF2-40B4-BE49-F238E27FC236}">
                      <a16:creationId xmlns:a16="http://schemas.microsoft.com/office/drawing/2014/main" id="{FC800422-B80C-C092-B248-CA03FC126F0F}"/>
                    </a:ext>
                  </a:extLst>
                </p:cNvPr>
                <p:cNvGrpSpPr/>
                <p:nvPr/>
              </p:nvGrpSpPr>
              <p:grpSpPr>
                <a:xfrm>
                  <a:off x="240782" y="17232483"/>
                  <a:ext cx="3155691" cy="1590831"/>
                  <a:chOff x="240782" y="17232483"/>
                  <a:chExt cx="3155691" cy="1590831"/>
                </a:xfrm>
              </p:grpSpPr>
              <p:sp>
                <p:nvSpPr>
                  <p:cNvPr id="274" name="TextBox 273">
                    <a:extLst>
                      <a:ext uri="{FF2B5EF4-FFF2-40B4-BE49-F238E27FC236}">
                        <a16:creationId xmlns:a16="http://schemas.microsoft.com/office/drawing/2014/main" id="{6BBC90EB-653D-5952-52BD-FBA260D84C1C}"/>
                      </a:ext>
                    </a:extLst>
                  </p:cNvPr>
                  <p:cNvSpPr txBox="1"/>
                  <p:nvPr/>
                </p:nvSpPr>
                <p:spPr>
                  <a:xfrm>
                    <a:off x="732107" y="17232483"/>
                    <a:ext cx="910245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/>
                      <a:t>   </a:t>
                    </a:r>
                    <a:r>
                      <a:rPr lang="en-US" sz="2400" b="1" dirty="0">
                        <a:solidFill>
                          <a:srgbClr val="FF0000"/>
                        </a:solidFill>
                      </a:rPr>
                      <a:t>&lt; 5</a:t>
                    </a:r>
                  </a:p>
                  <a:p>
                    <a:r>
                      <a:rPr lang="en-US" sz="2400" dirty="0"/>
                      <a:t> </a:t>
                    </a:r>
                    <a:r>
                      <a:rPr lang="en-US" sz="2400" dirty="0">
                        <a:solidFill>
                          <a:schemeClr val="bg2"/>
                        </a:solidFill>
                      </a:rPr>
                      <a:t>even</a:t>
                    </a:r>
                  </a:p>
                </p:txBody>
              </p:sp>
              <p:sp>
                <p:nvSpPr>
                  <p:cNvPr id="275" name="TextBox 274">
                    <a:extLst>
                      <a:ext uri="{FF2B5EF4-FFF2-40B4-BE49-F238E27FC236}">
                        <a16:creationId xmlns:a16="http://schemas.microsoft.com/office/drawing/2014/main" id="{367F876A-1B5D-BB0C-DB56-9C1B3D2E385B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2503922" y="17618952"/>
                    <a:ext cx="1077216" cy="70788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4000" dirty="0"/>
                      <a:t>👉🏽</a:t>
                    </a:r>
                  </a:p>
                </p:txBody>
              </p:sp>
              <p:sp>
                <p:nvSpPr>
                  <p:cNvPr id="276" name="TextBox 275">
                    <a:extLst>
                      <a:ext uri="{FF2B5EF4-FFF2-40B4-BE49-F238E27FC236}">
                        <a16:creationId xmlns:a16="http://schemas.microsoft.com/office/drawing/2014/main" id="{DAA9363C-5DEF-DA60-08EE-3AB801C31C56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85923" y="17960569"/>
                    <a:ext cx="1017604" cy="70788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4000" dirty="0"/>
                      <a:t>👈🏽</a:t>
                    </a:r>
                    <a:endParaRPr lang="en-US" sz="3600" dirty="0"/>
                  </a:p>
                </p:txBody>
              </p:sp>
            </p:grpSp>
          </p:grpSp>
        </p:grp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E35E21F7-5F72-F3FD-DE1F-DF2D8F1C1BB5}"/>
                </a:ext>
              </a:extLst>
            </p:cNvPr>
            <p:cNvSpPr txBox="1"/>
            <p:nvPr/>
          </p:nvSpPr>
          <p:spPr>
            <a:xfrm>
              <a:off x="322114" y="16834995"/>
              <a:ext cx="2370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Incongruent</a:t>
              </a:r>
            </a:p>
          </p:txBody>
        </p:sp>
      </p:grpSp>
      <p:sp>
        <p:nvSpPr>
          <p:cNvPr id="279" name="TextBox 278">
            <a:extLst>
              <a:ext uri="{FF2B5EF4-FFF2-40B4-BE49-F238E27FC236}">
                <a16:creationId xmlns:a16="http://schemas.microsoft.com/office/drawing/2014/main" id="{25FC2F95-898C-F1F2-5B98-E833D27687CD}"/>
              </a:ext>
            </a:extLst>
          </p:cNvPr>
          <p:cNvSpPr txBox="1"/>
          <p:nvPr/>
        </p:nvSpPr>
        <p:spPr>
          <a:xfrm>
            <a:off x="9228104" y="18572679"/>
            <a:ext cx="23688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rgbClr val="FF0000"/>
                </a:solidFill>
              </a:rPr>
              <a:t>Red Frame: </a:t>
            </a:r>
            <a:r>
              <a:rPr lang="en-US" sz="3200" dirty="0">
                <a:solidFill>
                  <a:srgbClr val="FF0000"/>
                </a:solidFill>
              </a:rPr>
              <a:t>Odd or Even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10166C-91EC-304E-BCC8-529976226CC8}"/>
              </a:ext>
            </a:extLst>
          </p:cNvPr>
          <p:cNvSpPr txBox="1"/>
          <p:nvPr/>
        </p:nvSpPr>
        <p:spPr>
          <a:xfrm>
            <a:off x="9051899" y="19653676"/>
            <a:ext cx="269552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accent1"/>
                </a:solidFill>
              </a:rPr>
              <a:t>Blue Frame:</a:t>
            </a:r>
          </a:p>
          <a:p>
            <a:pPr algn="ctr"/>
            <a:r>
              <a:rPr lang="en-US" sz="3200" dirty="0">
                <a:solidFill>
                  <a:schemeClr val="accent1"/>
                </a:solidFill>
              </a:rPr>
              <a:t>&lt; 5 or &gt; 5</a:t>
            </a:r>
          </a:p>
          <a:p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288054F-8142-7781-AC25-921E0FAADC81}"/>
              </a:ext>
            </a:extLst>
          </p:cNvPr>
          <p:cNvGrpSpPr/>
          <p:nvPr/>
        </p:nvGrpSpPr>
        <p:grpSpPr>
          <a:xfrm>
            <a:off x="13605654" y="11825295"/>
            <a:ext cx="15441922" cy="19937993"/>
            <a:chOff x="13738971" y="11819347"/>
            <a:chExt cx="15441922" cy="1993799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FF6FD1C-73B8-A9CD-A672-4F5A6FD7530F}"/>
                </a:ext>
              </a:extLst>
            </p:cNvPr>
            <p:cNvGrpSpPr/>
            <p:nvPr/>
          </p:nvGrpSpPr>
          <p:grpSpPr>
            <a:xfrm>
              <a:off x="14408212" y="11819347"/>
              <a:ext cx="14519366" cy="10993350"/>
              <a:chOff x="23772761" y="6961367"/>
              <a:chExt cx="14519366" cy="10993350"/>
            </a:xfrm>
          </p:grpSpPr>
          <p:pic>
            <p:nvPicPr>
              <p:cNvPr id="64" name="Picture 63" descr="A brain with different colored spots&#10;&#10;AI-generated content may be incorrect.">
                <a:extLst>
                  <a:ext uri="{FF2B5EF4-FFF2-40B4-BE49-F238E27FC236}">
                    <a16:creationId xmlns:a16="http://schemas.microsoft.com/office/drawing/2014/main" id="{A2A7DBD4-222E-7233-A8D6-8F9BE4C748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 l="32495" t="19585" r="30203" b="22621"/>
              <a:stretch/>
            </p:blipFill>
            <p:spPr>
              <a:xfrm>
                <a:off x="23772761" y="9151368"/>
                <a:ext cx="6323890" cy="6467646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D1967E-DB08-3139-C3D9-B74B38C7BD92}"/>
                  </a:ext>
                </a:extLst>
              </p:cNvPr>
              <p:cNvSpPr txBox="1"/>
              <p:nvPr/>
            </p:nvSpPr>
            <p:spPr>
              <a:xfrm>
                <a:off x="31746870" y="6961367"/>
                <a:ext cx="6545257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rgbClr val="008001"/>
                    </a:solidFill>
                  </a:rPr>
                  <a:t>Independent regulation of stability and flexibility in </a:t>
                </a:r>
                <a:r>
                  <a:rPr lang="en-US" sz="3200" dirty="0" err="1">
                    <a:solidFill>
                      <a:srgbClr val="008001"/>
                    </a:solidFill>
                  </a:rPr>
                  <a:t>dlPFC</a:t>
                </a:r>
                <a:endParaRPr lang="en-US" sz="3200" dirty="0">
                  <a:solidFill>
                    <a:srgbClr val="008001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942F20-9221-D988-6925-45FA5F6546C8}"/>
                  </a:ext>
                </a:extLst>
              </p:cNvPr>
              <p:cNvSpPr txBox="1"/>
              <p:nvPr/>
            </p:nvSpPr>
            <p:spPr>
              <a:xfrm>
                <a:off x="32013813" y="17353786"/>
                <a:ext cx="627831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rgbClr val="FF0000"/>
                    </a:solidFill>
                  </a:rPr>
                  <a:t>Regulation of flexibility in ACC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AA6FC1F-99F3-2F04-D085-5D86914A5AD1}"/>
                  </a:ext>
                </a:extLst>
              </p:cNvPr>
              <p:cNvSpPr txBox="1"/>
              <p:nvPr/>
            </p:nvSpPr>
            <p:spPr>
              <a:xfrm>
                <a:off x="24100708" y="16877499"/>
                <a:ext cx="598140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rgbClr val="0000FF"/>
                    </a:solidFill>
                  </a:rPr>
                  <a:t>Independent regulation of stability and flexibility in </a:t>
                </a:r>
                <a:r>
                  <a:rPr lang="en-US" sz="3200" dirty="0" err="1">
                    <a:solidFill>
                      <a:srgbClr val="0000FF"/>
                    </a:solidFill>
                  </a:rPr>
                  <a:t>vlPFC</a:t>
                </a:r>
                <a:endParaRPr lang="en-US" sz="3200" dirty="0">
                  <a:solidFill>
                    <a:srgbClr val="0000FF"/>
                  </a:solidFill>
                </a:endParaRPr>
              </a:p>
            </p:txBody>
          </p:sp>
        </p:grpSp>
        <p:pic>
          <p:nvPicPr>
            <p:cNvPr id="35" name="Picture 34" descr="A group of red boxes with black text&#10;&#10;AI-generated content may be incorrect.">
              <a:extLst>
                <a:ext uri="{FF2B5EF4-FFF2-40B4-BE49-F238E27FC236}">
                  <a16:creationId xmlns:a16="http://schemas.microsoft.com/office/drawing/2014/main" id="{43597393-8C0C-74D8-E170-4D1450878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898425" y="22716231"/>
              <a:ext cx="7282468" cy="9015984"/>
            </a:xfrm>
            <a:prstGeom prst="rect">
              <a:avLst/>
            </a:prstGeom>
          </p:spPr>
        </p:pic>
        <p:pic>
          <p:nvPicPr>
            <p:cNvPr id="40" name="Picture 39" descr="A group of blue boxes with black text&#10;&#10;AI-generated content may be incorrect.">
              <a:extLst>
                <a:ext uri="{FF2B5EF4-FFF2-40B4-BE49-F238E27FC236}">
                  <a16:creationId xmlns:a16="http://schemas.microsoft.com/office/drawing/2014/main" id="{8B627EEC-F4C5-AD56-C65C-74365ABFF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738971" y="22741356"/>
              <a:ext cx="7282468" cy="9015984"/>
            </a:xfrm>
            <a:prstGeom prst="rect">
              <a:avLst/>
            </a:prstGeom>
          </p:spPr>
        </p:pic>
        <p:pic>
          <p:nvPicPr>
            <p:cNvPr id="43" name="Picture 42" descr="A group of green boxes with white text&#10;&#10;AI-generated content may be incorrect.">
              <a:extLst>
                <a:ext uri="{FF2B5EF4-FFF2-40B4-BE49-F238E27FC236}">
                  <a16:creationId xmlns:a16="http://schemas.microsoft.com/office/drawing/2014/main" id="{84F42E68-3B3F-0068-9935-C40D0F7CD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1891865" y="12805386"/>
              <a:ext cx="7282468" cy="9015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5729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19347</TotalTime>
  <Words>644</Words>
  <Application>Microsoft Macintosh PowerPoint</Application>
  <PresentationFormat>Custom</PresentationFormat>
  <Paragraphs>112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DengXian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Zhang</dc:creator>
  <cp:lastModifiedBy>Jim Zhang</cp:lastModifiedBy>
  <cp:revision>38</cp:revision>
  <dcterms:created xsi:type="dcterms:W3CDTF">2023-04-10T15:04:00Z</dcterms:created>
  <dcterms:modified xsi:type="dcterms:W3CDTF">2025-03-27T16:17:41Z</dcterms:modified>
</cp:coreProperties>
</file>